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63" r:id="rId1"/>
    <p:sldMasterId id="2147483709" r:id="rId2"/>
    <p:sldMasterId id="2147483741" r:id="rId3"/>
  </p:sldMasterIdLst>
  <p:notesMasterIdLst>
    <p:notesMasterId r:id="rId8"/>
  </p:notesMasterIdLst>
  <p:handoutMasterIdLst>
    <p:handoutMasterId r:id="rId9"/>
  </p:handoutMasterIdLst>
  <p:sldIdLst>
    <p:sldId id="1930" r:id="rId4"/>
    <p:sldId id="1931" r:id="rId5"/>
    <p:sldId id="1906" r:id="rId6"/>
    <p:sldId id="1907" r:id="rId7"/>
  </p:sldIdLst>
  <p:sldSz cx="9144000" cy="5143500" type="screen16x9"/>
  <p:notesSz cx="9926638" cy="679767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Wingdings 2" panose="05020102010507070707" pitchFamily="18" charset="2"/>
      <p:regular r:id="rId14"/>
    </p:embeddedFont>
    <p:embeddedFont>
      <p:font typeface="NewsGoth Cn BT" panose="020B0506020202030204"/>
      <p:regular r:id="rId15"/>
      <p:bold r:id="rId16"/>
      <p:italic r:id="rId17"/>
      <p:boldItalic r:id="rId18"/>
    </p:embeddedFont>
  </p:embeddedFontLst>
  <p:custShowLst>
    <p:custShow name="Custom Show 1" id="0">
      <p:sldLst/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w Baskerville" pitchFamily="2" charset="0"/>
        <a:ea typeface="ヒラギノ角ゴ Pro W3" pitchFamily="-4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w Baskerville" pitchFamily="2" charset="0"/>
        <a:ea typeface="ヒラギノ角ゴ Pro W3" pitchFamily="-4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w Baskerville" pitchFamily="2" charset="0"/>
        <a:ea typeface="ヒラギノ角ゴ Pro W3" pitchFamily="-4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w Baskerville" pitchFamily="2" charset="0"/>
        <a:ea typeface="ヒラギノ角ゴ Pro W3" pitchFamily="-4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New Baskerville" pitchFamily="2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New Baskerville" pitchFamily="2" charset="0"/>
        <a:ea typeface="ヒラギノ角ゴ Pro W3" pitchFamily="-48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New Baskerville" pitchFamily="2" charset="0"/>
        <a:ea typeface="ヒラギノ角ゴ Pro W3" pitchFamily="-48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New Baskerville" pitchFamily="2" charset="0"/>
        <a:ea typeface="ヒラギノ角ゴ Pro W3" pitchFamily="-48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New Baskerville" pitchFamily="2" charset="0"/>
        <a:ea typeface="ヒラギノ角ゴ Pro W3" pitchFamily="-48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72E"/>
    <a:srgbClr val="EAEAEA"/>
    <a:srgbClr val="394A58"/>
    <a:srgbClr val="363534"/>
    <a:srgbClr val="B2B2B2"/>
    <a:srgbClr val="51626F"/>
    <a:srgbClr val="57584F"/>
    <a:srgbClr val="A29791"/>
    <a:srgbClr val="988F86"/>
    <a:srgbClr val="FA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68" autoAdjust="0"/>
    <p:restoredTop sz="94139" autoAdjust="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736"/>
        <p:guide pos="2880"/>
      </p:guideLst>
    </p:cSldViewPr>
  </p:slideViewPr>
  <p:outlineViewPr>
    <p:cViewPr>
      <p:scale>
        <a:sx n="33" d="100"/>
        <a:sy n="33" d="100"/>
      </p:scale>
      <p:origin x="0" y="711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192" y="-84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C82D73-0D92-46AE-B949-AA95EF6489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88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0532F8-E33F-4658-A391-9CE5F394977F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734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532F8-E33F-4658-A391-9CE5F394977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96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306C6-FC81-42E3-8E3D-A00CC513A0CE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532F8-E33F-4658-A391-9CE5F394977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96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532F8-E33F-4658-A391-9CE5F394977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12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306200" y="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612400" y="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918600" y="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2861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25722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38583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224800" y="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531000" y="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7837200" y="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306200" y="12861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2612400" y="12861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531000" y="12861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3918600" y="12861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5224800" y="12861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7837200" y="12861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1306200" y="25722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2612400" y="25722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3918600" y="25722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5224800" y="25722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6531000" y="25722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7837200" y="25722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2"/>
          </p:nvPr>
        </p:nvSpPr>
        <p:spPr>
          <a:xfrm>
            <a:off x="1306200" y="38583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2612400" y="38583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3918600" y="38583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5224800" y="38583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6531000" y="38583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7837200" y="3858300"/>
            <a:ext cx="1306800" cy="1285200"/>
          </a:xfrm>
        </p:spPr>
        <p:txBody>
          <a:bodyPr>
            <a:normAutofit/>
          </a:bodyPr>
          <a:lstStyle>
            <a:lvl1pPr>
              <a:defRPr sz="1000">
                <a:latin typeface="News Gothic Std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2612400" y="1286102"/>
            <a:ext cx="3920400" cy="1285875"/>
          </a:xfrm>
          <a:solidFill>
            <a:srgbClr val="FFFFFF">
              <a:alpha val="74902"/>
            </a:srgbClr>
          </a:solidFill>
        </p:spPr>
        <p:txBody>
          <a:bodyPr anchor="ctr">
            <a:noAutofit/>
          </a:bodyPr>
          <a:lstStyle>
            <a:lvl1pPr algn="ctr">
              <a:buNone/>
              <a:defRPr sz="2400" b="1" cap="all" baseline="0">
                <a:solidFill>
                  <a:srgbClr val="51626F"/>
                </a:solidFill>
                <a:latin typeface="News Gothic Std" pitchFamily="34" charset="0"/>
              </a:defRPr>
            </a:lvl1pPr>
            <a:lvl2pPr algn="ctr">
              <a:buNone/>
              <a:defRPr sz="2800"/>
            </a:lvl2pPr>
            <a:lvl3pPr algn="ctr">
              <a:buNone/>
              <a:defRPr sz="2800"/>
            </a:lvl3pPr>
            <a:lvl4pPr algn="ctr">
              <a:buNone/>
              <a:defRPr sz="2800"/>
            </a:lvl4pPr>
            <a:lvl5pPr algn="ctr">
              <a:buNone/>
              <a:defRPr sz="2800"/>
            </a:lvl5pPr>
          </a:lstStyle>
          <a:p>
            <a:pPr lvl="0"/>
            <a:r>
              <a:rPr lang="en-US" dirty="0" smtClean="0"/>
              <a:t>Click to edit Master</a:t>
            </a:r>
          </a:p>
          <a:p>
            <a:pPr lvl="0"/>
            <a:r>
              <a:rPr lang="en-US" dirty="0" smtClean="0"/>
              <a:t>text styles</a:t>
            </a: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9" y="2571752"/>
            <a:ext cx="54022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99" y="411510"/>
            <a:ext cx="2682875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4283173" y="1700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srgbClr val="262626"/>
                </a:solidFill>
                <a:latin typeface="Baskerville MT Pro" pitchFamily="18" charset="0"/>
                <a:ea typeface="+mn-ea"/>
              </a:rPr>
              <a:t>by</a:t>
            </a:r>
            <a:endParaRPr lang="en-US" dirty="0">
              <a:solidFill>
                <a:srgbClr val="262626"/>
              </a:solidFill>
              <a:latin typeface="Baskerville MT Pro" pitchFamily="18" charset="0"/>
              <a:ea typeface="+mn-ea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29751" y="463874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0" dirty="0">
                <a:solidFill>
                  <a:srgbClr val="262626"/>
                </a:solidFill>
                <a:latin typeface="Baskerville MT Pro" pitchFamily="18" charset="0"/>
                <a:ea typeface="+mn-ea"/>
              </a:rPr>
              <a:t>w</a:t>
            </a:r>
            <a:r>
              <a:rPr lang="it-IT" b="0" dirty="0" smtClean="0">
                <a:solidFill>
                  <a:srgbClr val="262626"/>
                </a:solidFill>
                <a:latin typeface="Baskerville MT Pro" pitchFamily="18" charset="0"/>
                <a:ea typeface="+mn-ea"/>
              </a:rPr>
              <a:t>orldhotels.com/event-planners</a:t>
            </a:r>
            <a:endParaRPr lang="en-US" b="0" dirty="0">
              <a:solidFill>
                <a:srgbClr val="262626"/>
              </a:solidFill>
              <a:latin typeface="Baskerville MT Pro" pitchFamily="18" charset="0"/>
              <a:ea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5292"/>
            <a:ext cx="8218488" cy="37826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Textchart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026000"/>
            <a:ext cx="8208000" cy="3618000"/>
          </a:xfrm>
        </p:spPr>
        <p:txBody>
          <a:bodyPr>
            <a:noAutofit/>
          </a:bodyPr>
          <a:lstStyle>
            <a:lvl1pPr>
              <a:defRPr>
                <a:latin typeface="FuturaBook" pitchFamily="34" charset="0"/>
              </a:defRPr>
            </a:lvl1pPr>
            <a:lvl2pPr>
              <a:defRPr>
                <a:latin typeface="FuturaBook" pitchFamily="34" charset="0"/>
              </a:defRPr>
            </a:lvl2pPr>
            <a:lvl3pPr>
              <a:defRPr>
                <a:latin typeface="FuturaBook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" y="4963096"/>
            <a:ext cx="648073" cy="1804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2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318" y="474282"/>
            <a:ext cx="8207375" cy="1241878"/>
          </a:xfrm>
        </p:spPr>
        <p:txBody>
          <a:bodyPr anchor="t" anchorCtr="0"/>
          <a:lstStyle>
            <a:lvl1pPr algn="ct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318" y="2355307"/>
            <a:ext cx="8207375" cy="809737"/>
          </a:xfrm>
          <a:noFill/>
        </p:spPr>
        <p:txBody>
          <a:bodyPr anchor="t" anchorCtr="0">
            <a:no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Baskerville MT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Subtitle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  <a:p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 bwMode="auto">
          <a:xfrm>
            <a:off x="3375296" y="2041775"/>
            <a:ext cx="2160240" cy="0"/>
          </a:xfrm>
          <a:prstGeom prst="line">
            <a:avLst/>
          </a:prstGeom>
          <a:solidFill>
            <a:srgbClr val="C1CEE7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Grafik 31" descr="WH_Logo_Strapline_vec_neg.gif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951825" y="3870859"/>
            <a:ext cx="3240359" cy="471300"/>
          </a:xfrm>
          <a:prstGeom prst="rect">
            <a:avLst/>
          </a:prstGeom>
        </p:spPr>
      </p:pic>
      <p:grpSp>
        <p:nvGrpSpPr>
          <p:cNvPr id="4" name="Group 24"/>
          <p:cNvGrpSpPr/>
          <p:nvPr userDrawn="1"/>
        </p:nvGrpSpPr>
        <p:grpSpPr>
          <a:xfrm>
            <a:off x="0" y="4878900"/>
            <a:ext cx="9144000" cy="278100"/>
            <a:chOff x="0" y="6505200"/>
            <a:chExt cx="9144000" cy="370800"/>
          </a:xfrm>
        </p:grpSpPr>
        <p:sp>
          <p:nvSpPr>
            <p:cNvPr id="33" name="Rechteck 11"/>
            <p:cNvSpPr/>
            <p:nvPr userDrawn="1"/>
          </p:nvSpPr>
          <p:spPr>
            <a:xfrm>
              <a:off x="0" y="6505200"/>
              <a:ext cx="9144000" cy="360000"/>
            </a:xfrm>
            <a:prstGeom prst="rect">
              <a:avLst/>
            </a:prstGeom>
            <a:solidFill>
              <a:srgbClr val="26262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Rechteck 31"/>
            <p:cNvSpPr/>
            <p:nvPr userDrawn="1"/>
          </p:nvSpPr>
          <p:spPr>
            <a:xfrm>
              <a:off x="1475672" y="6552000"/>
              <a:ext cx="144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Rechteck 32"/>
            <p:cNvSpPr/>
            <p:nvPr userDrawn="1"/>
          </p:nvSpPr>
          <p:spPr>
            <a:xfrm>
              <a:off x="2195200" y="6552000"/>
              <a:ext cx="1080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Rechteck 33"/>
            <p:cNvSpPr/>
            <p:nvPr userDrawn="1"/>
          </p:nvSpPr>
          <p:spPr>
            <a:xfrm>
              <a:off x="1619672" y="6552000"/>
              <a:ext cx="576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Rechteck 34"/>
            <p:cNvSpPr/>
            <p:nvPr userDrawn="1"/>
          </p:nvSpPr>
          <p:spPr>
            <a:xfrm rot="10800000" flipV="1">
              <a:off x="0" y="6552000"/>
              <a:ext cx="396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8" name="Rechteck 35"/>
            <p:cNvSpPr/>
            <p:nvPr userDrawn="1"/>
          </p:nvSpPr>
          <p:spPr>
            <a:xfrm rot="10800000" flipV="1">
              <a:off x="681954" y="6552000"/>
              <a:ext cx="144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Rechteck 36"/>
            <p:cNvSpPr/>
            <p:nvPr userDrawn="1"/>
          </p:nvSpPr>
          <p:spPr>
            <a:xfrm rot="10800000" flipV="1">
              <a:off x="393864" y="6552000"/>
              <a:ext cx="288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0" name="Rechteck 37"/>
            <p:cNvSpPr/>
            <p:nvPr userDrawn="1"/>
          </p:nvSpPr>
          <p:spPr>
            <a:xfrm rot="10800000" flipV="1">
              <a:off x="3708016" y="6552000"/>
              <a:ext cx="1008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1" name="Rechteck 38"/>
            <p:cNvSpPr/>
            <p:nvPr userDrawn="1"/>
          </p:nvSpPr>
          <p:spPr>
            <a:xfrm rot="10800000" flipV="1">
              <a:off x="5290657" y="6552000"/>
              <a:ext cx="216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2" name="Rechteck 39"/>
            <p:cNvSpPr/>
            <p:nvPr userDrawn="1"/>
          </p:nvSpPr>
          <p:spPr>
            <a:xfrm rot="10800000" flipV="1">
              <a:off x="4716017" y="6552000"/>
              <a:ext cx="576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3" name="Rechteck 40"/>
            <p:cNvSpPr/>
            <p:nvPr userDrawn="1"/>
          </p:nvSpPr>
          <p:spPr>
            <a:xfrm rot="10800000" flipV="1">
              <a:off x="5976200" y="6552000"/>
              <a:ext cx="396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4" name="Rechteck 41"/>
            <p:cNvSpPr/>
            <p:nvPr userDrawn="1"/>
          </p:nvSpPr>
          <p:spPr>
            <a:xfrm rot="10800000" flipV="1">
              <a:off x="6588225" y="6552000"/>
              <a:ext cx="180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5" name="Rechteck 42"/>
            <p:cNvSpPr/>
            <p:nvPr userDrawn="1"/>
          </p:nvSpPr>
          <p:spPr>
            <a:xfrm rot="10800000" flipV="1">
              <a:off x="6353637" y="6552000"/>
              <a:ext cx="288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Rechteck 37"/>
            <p:cNvSpPr/>
            <p:nvPr userDrawn="1"/>
          </p:nvSpPr>
          <p:spPr>
            <a:xfrm rot="10800000" flipV="1">
              <a:off x="7349376" y="6552000"/>
              <a:ext cx="396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2" name="Rechteck 38"/>
            <p:cNvSpPr/>
            <p:nvPr userDrawn="1"/>
          </p:nvSpPr>
          <p:spPr>
            <a:xfrm rot="10800000" flipV="1">
              <a:off x="8748000" y="6552000"/>
              <a:ext cx="396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Rechteck 39"/>
            <p:cNvSpPr/>
            <p:nvPr userDrawn="1"/>
          </p:nvSpPr>
          <p:spPr>
            <a:xfrm rot="10800000" flipV="1">
              <a:off x="7740352" y="6552000"/>
              <a:ext cx="1008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Titelseiten_Varianten_V27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5157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39752" y="1138638"/>
            <a:ext cx="4464496" cy="892571"/>
          </a:xfrm>
        </p:spPr>
        <p:txBody>
          <a:bodyPr anchor="t" anchorCtr="0"/>
          <a:lstStyle>
            <a:lvl1pPr algn="ctr"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339752" y="2571752"/>
            <a:ext cx="4464496" cy="593713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2400" cap="all" baseline="0">
                <a:solidFill>
                  <a:schemeClr val="tx1"/>
                </a:solidFill>
                <a:latin typeface="Baskerville MT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cxnSp>
        <p:nvCxnSpPr>
          <p:cNvPr id="12" name="Gerade Verbindung 11"/>
          <p:cNvCxnSpPr/>
          <p:nvPr userDrawn="1"/>
        </p:nvCxnSpPr>
        <p:spPr bwMode="auto">
          <a:xfrm>
            <a:off x="3491880" y="2301720"/>
            <a:ext cx="2160240" cy="0"/>
          </a:xfrm>
          <a:prstGeom prst="line">
            <a:avLst/>
          </a:prstGeom>
          <a:solidFill>
            <a:srgbClr val="C1CEE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fik 8" descr="WH_Logo_withoutSwoosh_4c.gif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3302750" y="3705876"/>
            <a:ext cx="2514600" cy="16448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Chapter (bottom)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21358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458606" y="4353951"/>
            <a:ext cx="8207375" cy="529175"/>
          </a:xfrm>
        </p:spPr>
        <p:txBody>
          <a:bodyPr anchor="b" anchorCtr="0">
            <a:normAutofit/>
          </a:bodyPr>
          <a:lstStyle>
            <a:lvl1pPr algn="ctr">
              <a:buNone/>
              <a:defRPr sz="2000" i="1" baseline="0">
                <a:solidFill>
                  <a:schemeClr val="bg1"/>
                </a:solidFill>
                <a:latin typeface="Baskerville MT Pro" pitchFamily="18" charset="0"/>
              </a:defRPr>
            </a:lvl1pPr>
            <a:lvl2pPr>
              <a:buNone/>
              <a:defRPr sz="2000" i="1">
                <a:latin typeface="Baskerville MT Pro" pitchFamily="18" charset="0"/>
              </a:defRPr>
            </a:lvl2pPr>
            <a:lvl3pPr>
              <a:buNone/>
              <a:defRPr sz="2000" i="1">
                <a:latin typeface="Baskerville MT Pro" pitchFamily="18" charset="0"/>
              </a:defRPr>
            </a:lvl3pPr>
            <a:lvl4pPr>
              <a:buNone/>
              <a:defRPr sz="2000" i="1">
                <a:latin typeface="Baskerville MT Pro" pitchFamily="18" charset="0"/>
              </a:defRPr>
            </a:lvl4pPr>
            <a:lvl5pPr>
              <a:buNone/>
              <a:defRPr sz="2000" i="1">
                <a:latin typeface="Baskerville MT Pro" pitchFamily="18" charset="0"/>
              </a:defRPr>
            </a:lvl5pPr>
          </a:lstStyle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+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Textchart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with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53648"/>
            <a:ext cx="8208000" cy="2997000"/>
          </a:xfrm>
        </p:spPr>
        <p:txBody>
          <a:bodyPr>
            <a:no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buNone/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Textmaster Text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468317" y="1026000"/>
            <a:ext cx="8207375" cy="54054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  <a:defRPr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,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,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4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1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Chapter (Top)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0" y="950456"/>
            <a:ext cx="9144000" cy="421358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458606" y="141482"/>
            <a:ext cx="8207375" cy="529175"/>
          </a:xfrm>
        </p:spPr>
        <p:txBody>
          <a:bodyPr anchor="b" anchorCtr="0">
            <a:normAutofit/>
          </a:bodyPr>
          <a:lstStyle>
            <a:lvl1pPr algn="ctr">
              <a:buNone/>
              <a:defRPr sz="2000" i="1" baseline="0">
                <a:solidFill>
                  <a:schemeClr val="bg1"/>
                </a:solidFill>
                <a:latin typeface="Baskerville MT Pro" pitchFamily="18" charset="0"/>
              </a:defRPr>
            </a:lvl1pPr>
            <a:lvl2pPr>
              <a:buNone/>
              <a:defRPr sz="2000" i="1">
                <a:latin typeface="Baskerville MT Pro" pitchFamily="18" charset="0"/>
              </a:defRPr>
            </a:lvl2pPr>
            <a:lvl3pPr>
              <a:buNone/>
              <a:defRPr sz="2000" i="1">
                <a:latin typeface="Baskerville MT Pro" pitchFamily="18" charset="0"/>
              </a:defRPr>
            </a:lvl3pPr>
            <a:lvl4pPr>
              <a:buNone/>
              <a:defRPr sz="2000" i="1">
                <a:latin typeface="Baskerville MT Pro" pitchFamily="18" charset="0"/>
              </a:defRPr>
            </a:lvl4pPr>
            <a:lvl5pPr>
              <a:buNone/>
              <a:defRPr sz="2000" i="1">
                <a:latin typeface="Baskerville MT Pro" pitchFamily="18" charset="0"/>
              </a:defRPr>
            </a:lvl5pPr>
          </a:lstStyle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8" y="1025999"/>
            <a:ext cx="8207375" cy="3618000"/>
          </a:xfrm>
        </p:spPr>
        <p:txBody>
          <a:bodyPr/>
          <a:lstStyle>
            <a:lvl1pPr marL="719138" indent="-719138">
              <a:lnSpc>
                <a:spcPts val="4700"/>
              </a:lnSpc>
              <a:buFontTx/>
              <a:buNone/>
              <a:tabLst>
                <a:tab pos="720000" algn="l"/>
                <a:tab pos="1440000" algn="l"/>
              </a:tabLst>
              <a:defRPr/>
            </a:lvl1pPr>
          </a:lstStyle>
          <a:p>
            <a:pPr lvl="0"/>
            <a:r>
              <a:rPr lang="de-DE" dirty="0" smtClean="0"/>
              <a:t>	01	Agenda Item 1</a:t>
            </a:r>
          </a:p>
          <a:p>
            <a:pPr lvl="0"/>
            <a:r>
              <a:rPr lang="de-DE" dirty="0" smtClean="0"/>
              <a:t>02	Agenda Item 2</a:t>
            </a:r>
          </a:p>
          <a:p>
            <a:pPr lvl="0"/>
            <a:r>
              <a:rPr lang="de-DE" dirty="0" smtClean="0"/>
              <a:t>03	Agenda Item 3</a:t>
            </a:r>
          </a:p>
          <a:p>
            <a:pPr lvl="0"/>
            <a:r>
              <a:rPr lang="de-DE" dirty="0" smtClean="0"/>
              <a:t>04	Agenda Item 4</a:t>
            </a:r>
          </a:p>
          <a:p>
            <a:pPr lvl="0"/>
            <a:r>
              <a:rPr lang="de-DE" dirty="0" smtClean="0"/>
              <a:t>05	Agenda Item 5</a:t>
            </a:r>
          </a:p>
          <a:p>
            <a:pPr lvl="0"/>
            <a:r>
              <a:rPr lang="de-DE" dirty="0" smtClean="0"/>
              <a:t>06	Agenda Item 6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2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5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5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 Overlin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Chart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Overline</a:t>
            </a:r>
            <a:r>
              <a:rPr lang="de-DE" dirty="0" smtClean="0"/>
              <a:t> + Headline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3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0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tel Picture"/>
          <p:cNvSpPr>
            <a:spLocks noGrp="1"/>
          </p:cNvSpPr>
          <p:nvPr>
            <p:ph type="pic" sz="quarter" idx="12"/>
          </p:nvPr>
        </p:nvSpPr>
        <p:spPr>
          <a:xfrm>
            <a:off x="2627784" y="0"/>
            <a:ext cx="6668616" cy="52959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uturaBook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Hotel Name"/>
          <p:cNvSpPr>
            <a:spLocks noGrp="1"/>
          </p:cNvSpPr>
          <p:nvPr>
            <p:ph type="title" hasCustomPrompt="1"/>
          </p:nvPr>
        </p:nvSpPr>
        <p:spPr>
          <a:xfrm>
            <a:off x="413792" y="915568"/>
            <a:ext cx="1800200" cy="589364"/>
          </a:xfrm>
        </p:spPr>
        <p:txBody>
          <a:bodyPr anchor="t">
            <a:noAutofit/>
          </a:bodyPr>
          <a:lstStyle>
            <a:lvl1pPr algn="ctr">
              <a:defRPr sz="1600" b="1" cap="all" baseline="0">
                <a:solidFill>
                  <a:schemeClr val="bg1"/>
                </a:solidFill>
                <a:effectLst/>
                <a:latin typeface="FuturaBook" pitchFamily="34" charset="0"/>
                <a:ea typeface="Adobe Song Std L" pitchFamily="18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Hotel City &amp; Country"/>
          <p:cNvSpPr>
            <a:spLocks noGrp="1"/>
          </p:cNvSpPr>
          <p:nvPr>
            <p:ph type="body" sz="quarter" idx="10" hasCustomPrompt="1"/>
          </p:nvPr>
        </p:nvSpPr>
        <p:spPr>
          <a:xfrm>
            <a:off x="517538" y="1995686"/>
            <a:ext cx="1592708" cy="432048"/>
          </a:xfrm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Book" pitchFamily="34" charset="0"/>
                <a:ea typeface="Adobe Song Std L" pitchFamily="18" charset="-128"/>
                <a:cs typeface="+mj-cs"/>
              </a:defRPr>
            </a:lvl1pPr>
            <a:lvl2pPr>
              <a:buNone/>
              <a:defRPr sz="1600" b="1" cap="small" baseline="0">
                <a:solidFill>
                  <a:srgbClr val="394A58"/>
                </a:solidFill>
                <a:effectLst/>
                <a:latin typeface="News Gothic MT" pitchFamily="34" charset="0"/>
              </a:defRPr>
            </a:lvl2pPr>
            <a:lvl3pPr>
              <a:buNone/>
              <a:defRPr sz="1600" b="1" cap="small" baseline="0">
                <a:solidFill>
                  <a:srgbClr val="394A58"/>
                </a:solidFill>
                <a:effectLst/>
                <a:latin typeface="News Gothic MT" pitchFamily="34" charset="0"/>
              </a:defRPr>
            </a:lvl3pPr>
            <a:lvl4pPr>
              <a:buNone/>
              <a:defRPr sz="1600" b="1" cap="small" baseline="0">
                <a:solidFill>
                  <a:srgbClr val="394A58"/>
                </a:solidFill>
                <a:effectLst/>
                <a:latin typeface="News Gothic MT" pitchFamily="34" charset="0"/>
              </a:defRPr>
            </a:lvl4pPr>
            <a:lvl5pPr>
              <a:buNone/>
              <a:defRPr sz="1600" b="1" cap="small" baseline="0">
                <a:solidFill>
                  <a:srgbClr val="394A58"/>
                </a:solidFill>
                <a:effectLst/>
                <a:latin typeface="News Gothic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6" descr="N:\03 Brand Management &amp; Corp Production\Logos\LOGOS WH\WH Logo Word only\WH_Logo_withoutSwoosh_4c.pn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3372" y="4443958"/>
            <a:ext cx="1441040" cy="127116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 userDrawn="1"/>
        </p:nvCxnSpPr>
        <p:spPr>
          <a:xfrm>
            <a:off x="845840" y="1779662"/>
            <a:ext cx="93610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2555776" y="411510"/>
            <a:ext cx="2627784" cy="5143500"/>
          </a:xfrm>
          <a:prstGeom prst="rect">
            <a:avLst/>
          </a:prstGeom>
          <a:solidFill>
            <a:srgbClr val="36353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Book" pitchFamily="34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rt only decorativ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Chart </a:t>
            </a:r>
            <a:r>
              <a:rPr lang="de-DE" dirty="0" err="1" smtClean="0"/>
              <a:t>with</a:t>
            </a:r>
            <a:r>
              <a:rPr lang="de-DE" dirty="0" smtClean="0"/>
              <a:t> 2 Text Boxes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026000"/>
            <a:ext cx="4038600" cy="3618000"/>
          </a:xfrm>
        </p:spPr>
        <p:txBody>
          <a:bodyPr>
            <a:normAutofit/>
          </a:bodyPr>
          <a:lstStyle>
            <a:lvl1pPr>
              <a:defRPr sz="2000" baseline="0">
                <a:latin typeface="FuturaBook" pitchFamily="34" charset="0"/>
              </a:defRPr>
            </a:lvl1pPr>
            <a:lvl2pPr>
              <a:defRPr sz="2000">
                <a:latin typeface="FuturaBook" pitchFamily="34" charset="0"/>
              </a:defRPr>
            </a:lvl2pPr>
            <a:lvl3pPr>
              <a:defRPr sz="2000">
                <a:latin typeface="FuturaBook" pitchFamily="34" charset="0"/>
              </a:defRPr>
            </a:lvl3pPr>
            <a:lvl4pPr>
              <a:defRPr sz="2000">
                <a:latin typeface="FuturaBook" pitchFamily="34" charset="0"/>
              </a:defRPr>
            </a:lvl4pPr>
            <a:lvl5pPr>
              <a:defRPr sz="2000">
                <a:latin typeface="Futura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  <a:p>
            <a:pPr lvl="3"/>
            <a:r>
              <a:rPr lang="de-DE" dirty="0" smtClean="0"/>
              <a:t>Text Level 4</a:t>
            </a:r>
          </a:p>
          <a:p>
            <a:pPr lvl="4"/>
            <a:r>
              <a:rPr lang="de-DE" dirty="0" smtClean="0"/>
              <a:t>Text Level 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026000"/>
            <a:ext cx="4027488" cy="361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  <a:p>
            <a:pPr lvl="3"/>
            <a:r>
              <a:rPr lang="de-DE" dirty="0" smtClean="0"/>
              <a:t>Text Level 4</a:t>
            </a:r>
          </a:p>
          <a:p>
            <a:pPr lvl="4"/>
            <a:r>
              <a:rPr lang="de-DE" dirty="0" smtClean="0"/>
              <a:t>Text Level 5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5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1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Textchart </a:t>
            </a:r>
            <a:r>
              <a:rPr lang="de-DE" dirty="0" err="1" smtClean="0"/>
              <a:t>with</a:t>
            </a:r>
            <a:r>
              <a:rPr lang="de-DE" dirty="0" smtClean="0"/>
              <a:t> 1 Picture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51275" y="1599641"/>
            <a:ext cx="4824413" cy="3051000"/>
          </a:xfrm>
        </p:spPr>
        <p:txBody>
          <a:bodyPr>
            <a:normAutofit/>
          </a:bodyPr>
          <a:lstStyle>
            <a:lvl1pPr>
              <a:defRPr sz="2000" b="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468313" y="1025999"/>
            <a:ext cx="3167062" cy="361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851275" y="1026000"/>
            <a:ext cx="4824413" cy="540544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400" b="1" baseline="0">
                <a:latin typeface="FuturaLight" pitchFamily="34" charset="0"/>
              </a:defRPr>
            </a:lvl1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,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,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endParaRPr lang="de-DE" dirty="0" smtClean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3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9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Textchart </a:t>
            </a:r>
            <a:r>
              <a:rPr lang="de-DE" dirty="0" err="1" smtClean="0"/>
              <a:t>with</a:t>
            </a:r>
            <a:r>
              <a:rPr lang="de-DE" dirty="0" smtClean="0"/>
              <a:t> 2 Pictures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51275" y="1026000"/>
            <a:ext cx="4824413" cy="1728000"/>
          </a:xfrm>
        </p:spPr>
        <p:txBody>
          <a:bodyPr>
            <a:normAutofit/>
          </a:bodyPr>
          <a:lstStyle>
            <a:lvl1pPr>
              <a:defRPr sz="2000" b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468313" y="1026000"/>
            <a:ext cx="3167062" cy="172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468313" y="2926486"/>
            <a:ext cx="3167062" cy="172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851275" y="2911692"/>
            <a:ext cx="4824413" cy="172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3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20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Diagram</a:t>
            </a:r>
            <a:endParaRPr lang="de-DE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4"/>
          </p:nvPr>
        </p:nvSpPr>
        <p:spPr>
          <a:xfrm>
            <a:off x="468000" y="1026000"/>
            <a:ext cx="8208000" cy="3618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de-DE" dirty="0"/>
          </a:p>
        </p:txBody>
      </p:sp>
      <p:grpSp>
        <p:nvGrpSpPr>
          <p:cNvPr id="3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1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Diagram</a:t>
            </a:r>
            <a:endParaRPr lang="de-DE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4"/>
          </p:nvPr>
        </p:nvSpPr>
        <p:spPr>
          <a:xfrm>
            <a:off x="468000" y="1025999"/>
            <a:ext cx="4338645" cy="3618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599645"/>
            <a:ext cx="3815656" cy="30625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1026000"/>
            <a:ext cx="3815656" cy="54054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400" b="1"/>
            </a:lvl1pPr>
          </a:lstStyle>
          <a:p>
            <a:pPr lvl="0"/>
            <a:r>
              <a:rPr lang="de-DE" dirty="0" smtClean="0"/>
              <a:t>Subline </a:t>
            </a:r>
            <a:r>
              <a:rPr lang="de-DE" dirty="0" err="1" smtClean="0"/>
              <a:t>Placeholder</a:t>
            </a:r>
            <a:r>
              <a:rPr lang="de-DE" dirty="0" smtClean="0"/>
              <a:t>, Subline </a:t>
            </a:r>
            <a:r>
              <a:rPr lang="de-DE" dirty="0" err="1" smtClean="0"/>
              <a:t>Placeholder</a:t>
            </a:r>
            <a:r>
              <a:rPr lang="de-DE" dirty="0" smtClean="0"/>
              <a:t>,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3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9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Table</a:t>
            </a:r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468313" y="1026000"/>
            <a:ext cx="8208000" cy="3618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3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6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2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Tables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468318" y="1026000"/>
            <a:ext cx="3959671" cy="3726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5"/>
          </p:nvPr>
        </p:nvSpPr>
        <p:spPr>
          <a:xfrm>
            <a:off x="4716016" y="1026000"/>
            <a:ext cx="3959672" cy="3726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3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7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Smart Art</a:t>
            </a:r>
            <a:endParaRPr lang="de-DE" dirty="0"/>
          </a:p>
        </p:txBody>
      </p:sp>
      <p:sp>
        <p:nvSpPr>
          <p:cNvPr id="12" name="SmartArt-Platzhalter 11"/>
          <p:cNvSpPr>
            <a:spLocks noGrp="1"/>
          </p:cNvSpPr>
          <p:nvPr>
            <p:ph type="dgm" sz="quarter" idx="14"/>
          </p:nvPr>
        </p:nvSpPr>
        <p:spPr>
          <a:xfrm>
            <a:off x="468318" y="1026000"/>
            <a:ext cx="8207375" cy="36180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3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5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hart (Pictures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0" y="-116622"/>
            <a:ext cx="9144000" cy="52806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4572000" y="-119743"/>
            <a:ext cx="4572000" cy="26914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4572005" y="2571752"/>
            <a:ext cx="4557713" cy="25884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2"/>
          </p:nvPr>
        </p:nvSpPr>
        <p:spPr>
          <a:xfrm>
            <a:off x="471714" y="228603"/>
            <a:ext cx="3526972" cy="460465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tel Picture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ewsGoth Cn B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588224" y="4587975"/>
            <a:ext cx="2555776" cy="555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latin typeface="New Baskerville" pitchFamily="2" charset="0"/>
              </a:rPr>
              <a:t>City</a:t>
            </a:r>
            <a:r>
              <a:rPr lang="de-DE" sz="1200" b="1" baseline="0" dirty="0" smtClean="0">
                <a:latin typeface="New Baskerville" pitchFamily="2" charset="0"/>
              </a:rPr>
              <a:t> | Country</a:t>
            </a:r>
            <a:endParaRPr lang="en-US" sz="1200" b="1" dirty="0">
              <a:latin typeface="New Baskerville" pitchFamily="2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6588224" y="4587975"/>
            <a:ext cx="2555776" cy="555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latin typeface="New Baskerville" pitchFamily="2" charset="0"/>
              </a:rPr>
              <a:t>City</a:t>
            </a:r>
            <a:r>
              <a:rPr lang="de-DE" sz="1200" b="1" baseline="0" dirty="0" smtClean="0">
                <a:latin typeface="New Baskerville" pitchFamily="2" charset="0"/>
              </a:rPr>
              <a:t> | </a:t>
            </a:r>
            <a:r>
              <a:rPr lang="de-DE" sz="1200" b="0" baseline="0" dirty="0" smtClean="0">
                <a:latin typeface="FuturaDemi" pitchFamily="34" charset="0"/>
              </a:rPr>
              <a:t>Country</a:t>
            </a:r>
            <a:endParaRPr lang="en-US" sz="1200" b="0" dirty="0">
              <a:latin typeface="FuturaDemi" pitchFamily="34" charset="0"/>
            </a:endParaRPr>
          </a:p>
        </p:txBody>
      </p:sp>
      <p:sp>
        <p:nvSpPr>
          <p:cNvPr id="5" name="Hotel Name"/>
          <p:cNvSpPr>
            <a:spLocks noGrp="1"/>
          </p:cNvSpPr>
          <p:nvPr>
            <p:ph type="title" hasCustomPrompt="1"/>
          </p:nvPr>
        </p:nvSpPr>
        <p:spPr>
          <a:xfrm>
            <a:off x="216024" y="915567"/>
            <a:ext cx="1763688" cy="576064"/>
          </a:xfrm>
        </p:spPr>
        <p:txBody>
          <a:bodyPr anchor="t">
            <a:noAutofit/>
          </a:bodyPr>
          <a:lstStyle>
            <a:lvl1pPr algn="ctr">
              <a:defRPr sz="1400" b="0" cap="all" baseline="0">
                <a:solidFill>
                  <a:schemeClr val="bg1"/>
                </a:solidFill>
                <a:effectLst/>
                <a:latin typeface="FuturaDemi" pitchFamily="34" charset="0"/>
                <a:ea typeface="Adobe Song Std L" pitchFamily="18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hart (Picture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0" y="-116622"/>
            <a:ext cx="9144000" cy="52806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-13447" y="-119743"/>
            <a:ext cx="4572000" cy="26914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5" y="2571752"/>
            <a:ext cx="4557713" cy="25884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2"/>
          </p:nvPr>
        </p:nvSpPr>
        <p:spPr>
          <a:xfrm>
            <a:off x="5129844" y="228603"/>
            <a:ext cx="3526972" cy="460465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839892"/>
            <a:ext cx="802432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83480" y="4839892"/>
            <a:ext cx="4312661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62416" y="4839892"/>
            <a:ext cx="274080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262626"/>
                </a:solidFill>
                <a:latin typeface="FuturaLight" pitchFamily="34" charset="0"/>
                <a:ea typeface="+mn-ea"/>
              </a:rPr>
              <a:t>Nr.</a:t>
            </a: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839892"/>
            <a:ext cx="802432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83480" y="4839892"/>
            <a:ext cx="4312661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62416" y="4839892"/>
            <a:ext cx="274080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262626"/>
                </a:solidFill>
                <a:latin typeface="FuturaLight" pitchFamily="34" charset="0"/>
                <a:ea typeface="+mn-ea"/>
              </a:rPr>
              <a:t>Nr.</a:t>
            </a: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FFFFFF"/>
              </a:solidFill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8" y="931071"/>
            <a:ext cx="8207375" cy="1370410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Baskerville MT Pro" pitchFamily="18" charset="0"/>
              </a:defRPr>
            </a:lvl1pPr>
          </a:lstStyle>
          <a:p>
            <a:pPr lvl="0"/>
            <a:r>
              <a:rPr lang="de-DE" dirty="0" smtClean="0"/>
              <a:t>Title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xed Image for Start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839892"/>
            <a:ext cx="802432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83480" y="4839892"/>
            <a:ext cx="4312661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62416" y="4839892"/>
            <a:ext cx="274080" cy="215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uturaLigh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3AF69B-8201-4F30-8B67-AF26B7A32CC5}" type="slidenum">
              <a:rPr lang="de-DE" b="0" smtClean="0">
                <a:solidFill>
                  <a:srgbClr val="262626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de-DE" b="0" dirty="0">
              <a:solidFill>
                <a:srgbClr val="262626"/>
              </a:solidFill>
              <a:ea typeface="+mn-ea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FFFFFF"/>
              </a:solidFill>
            </a:endParaRPr>
          </a:p>
        </p:txBody>
      </p:sp>
      <p:pic>
        <p:nvPicPr>
          <p:cNvPr id="9" name="Picture 8" descr="WH-Logo-Strapline_vec_4c_large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72000" y="2211522"/>
            <a:ext cx="5400000" cy="8068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26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5292"/>
            <a:ext cx="8218488" cy="37826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Text chart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026000"/>
            <a:ext cx="8208000" cy="3618000"/>
          </a:xfrm>
        </p:spPr>
        <p:txBody>
          <a:bodyPr>
            <a:noAutofit/>
          </a:bodyPr>
          <a:lstStyle>
            <a:lvl1pPr marL="342900" indent="-342900">
              <a:buClr>
                <a:schemeClr val="accent2"/>
              </a:buClr>
              <a:buSzPct val="100000"/>
              <a:buFont typeface="FuturaDemi" pitchFamily="34" charset="0"/>
              <a:buChar char="•"/>
              <a:defRPr>
                <a:latin typeface="FuturaBook" pitchFamily="34" charset="0"/>
              </a:defRPr>
            </a:lvl1pPr>
            <a:lvl2pPr marL="623888" indent="-268288">
              <a:buClr>
                <a:schemeClr val="accent2"/>
              </a:buClr>
              <a:buSzPct val="100000"/>
              <a:buFont typeface="FuturaDemi" pitchFamily="34" charset="0"/>
              <a:buChar char="•"/>
              <a:defRPr>
                <a:latin typeface="FuturaBook" pitchFamily="34" charset="0"/>
              </a:defRPr>
            </a:lvl2pPr>
            <a:lvl3pPr marL="900113" indent="-276225">
              <a:buClr>
                <a:schemeClr val="accent2"/>
              </a:buClr>
              <a:buSzPct val="100000"/>
              <a:buFont typeface="FuturaDemi" pitchFamily="34" charset="0"/>
              <a:buChar char="•"/>
              <a:defRPr>
                <a:latin typeface="FuturaBook" pitchFamily="34" charset="0"/>
              </a:defRPr>
            </a:lvl3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en-GB" noProof="0" dirty="0" smtClean="0"/>
              <a:t>Kicker line</a:t>
            </a:r>
            <a:endParaRPr lang="en-GB" noProof="0" dirty="0"/>
          </a:p>
        </p:txBody>
      </p:sp>
      <p:grpSp>
        <p:nvGrpSpPr>
          <p:cNvPr id="4" name="Gruppieren 9"/>
          <p:cNvGrpSpPr/>
          <p:nvPr userDrawn="1"/>
        </p:nvGrpSpPr>
        <p:grpSpPr>
          <a:xfrm>
            <a:off x="0" y="867413"/>
            <a:ext cx="2411760" cy="30153"/>
            <a:chOff x="0" y="2348880"/>
            <a:chExt cx="2411760" cy="40204"/>
          </a:xfrm>
        </p:grpSpPr>
        <p:cxnSp>
          <p:nvCxnSpPr>
            <p:cNvPr id="10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1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314" y="790234"/>
            <a:ext cx="6479951" cy="1241878"/>
          </a:xfrm>
        </p:spPr>
        <p:txBody>
          <a:bodyPr anchor="t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314" y="2787774"/>
            <a:ext cx="6479951" cy="809737"/>
          </a:xfrm>
          <a:noFill/>
        </p:spPr>
        <p:txBody>
          <a:bodyPr anchor="t" anchorCtr="0">
            <a:no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Baskerville MT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Subtitle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  <a:p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 bwMode="auto">
          <a:xfrm>
            <a:off x="468313" y="2409732"/>
            <a:ext cx="2160240" cy="0"/>
          </a:xfrm>
          <a:prstGeom prst="line">
            <a:avLst/>
          </a:prstGeom>
          <a:solidFill>
            <a:srgbClr val="C1CEE7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Bildplatzhalter 14"/>
          <p:cNvSpPr>
            <a:spLocks noGrp="1"/>
          </p:cNvSpPr>
          <p:nvPr>
            <p:ph type="pic" sz="quarter" idx="10"/>
          </p:nvPr>
        </p:nvSpPr>
        <p:spPr>
          <a:xfrm>
            <a:off x="7205664" y="0"/>
            <a:ext cx="1938337" cy="5143500"/>
          </a:xfrm>
          <a:noFill/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7205663" y="0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27" descr="WH_Logo_Strapline_vec_neg.gif"/>
          <p:cNvPicPr>
            <a:picLocks noChangeAspect="1"/>
          </p:cNvPicPr>
          <p:nvPr userDrawn="1"/>
        </p:nvPicPr>
        <p:blipFill>
          <a:blip r:embed="rId2" cstate="screen"/>
          <a:srcRect b="26021"/>
          <a:stretch>
            <a:fillRect/>
          </a:stretch>
        </p:blipFill>
        <p:spPr>
          <a:xfrm>
            <a:off x="4203529" y="4405138"/>
            <a:ext cx="2520000" cy="2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34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2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314" y="474282"/>
            <a:ext cx="8207375" cy="1241878"/>
          </a:xfrm>
        </p:spPr>
        <p:txBody>
          <a:bodyPr anchor="t" anchorCtr="0"/>
          <a:lstStyle>
            <a:lvl1pPr algn="ct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314" y="2355305"/>
            <a:ext cx="8207375" cy="809737"/>
          </a:xfrm>
          <a:noFill/>
        </p:spPr>
        <p:txBody>
          <a:bodyPr anchor="t" anchorCtr="0">
            <a:no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Baskerville MT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Subtitle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  <a:p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cxnSp>
        <p:nvCxnSpPr>
          <p:cNvPr id="30" name="Gerade Verbindung 29"/>
          <p:cNvCxnSpPr/>
          <p:nvPr userDrawn="1"/>
        </p:nvCxnSpPr>
        <p:spPr bwMode="auto">
          <a:xfrm>
            <a:off x="3375296" y="2041775"/>
            <a:ext cx="2160240" cy="0"/>
          </a:xfrm>
          <a:prstGeom prst="line">
            <a:avLst/>
          </a:prstGeom>
          <a:solidFill>
            <a:srgbClr val="C1CEE7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Grafik 31" descr="WH_Logo_Strapline_vec_neg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951821" y="3870859"/>
            <a:ext cx="3240359" cy="471300"/>
          </a:xfrm>
          <a:prstGeom prst="rect">
            <a:avLst/>
          </a:prstGeom>
        </p:spPr>
      </p:pic>
      <p:grpSp>
        <p:nvGrpSpPr>
          <p:cNvPr id="25" name="Group 24"/>
          <p:cNvGrpSpPr/>
          <p:nvPr userDrawn="1"/>
        </p:nvGrpSpPr>
        <p:grpSpPr>
          <a:xfrm>
            <a:off x="0" y="4878900"/>
            <a:ext cx="9144000" cy="278100"/>
            <a:chOff x="0" y="6505200"/>
            <a:chExt cx="9144000" cy="370800"/>
          </a:xfrm>
        </p:grpSpPr>
        <p:sp>
          <p:nvSpPr>
            <p:cNvPr id="33" name="Rechteck 11"/>
            <p:cNvSpPr/>
            <p:nvPr userDrawn="1"/>
          </p:nvSpPr>
          <p:spPr>
            <a:xfrm>
              <a:off x="0" y="6505200"/>
              <a:ext cx="9144000" cy="360000"/>
            </a:xfrm>
            <a:prstGeom prst="rect">
              <a:avLst/>
            </a:prstGeom>
            <a:solidFill>
              <a:srgbClr val="26262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4" name="Rechteck 31"/>
            <p:cNvSpPr/>
            <p:nvPr userDrawn="1"/>
          </p:nvSpPr>
          <p:spPr>
            <a:xfrm>
              <a:off x="1475672" y="6552000"/>
              <a:ext cx="144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Rechteck 32"/>
            <p:cNvSpPr/>
            <p:nvPr userDrawn="1"/>
          </p:nvSpPr>
          <p:spPr>
            <a:xfrm>
              <a:off x="2195200" y="6552000"/>
              <a:ext cx="1080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6" name="Rechteck 33"/>
            <p:cNvSpPr/>
            <p:nvPr userDrawn="1"/>
          </p:nvSpPr>
          <p:spPr>
            <a:xfrm>
              <a:off x="1619672" y="6552000"/>
              <a:ext cx="576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7" name="Rechteck 34"/>
            <p:cNvSpPr/>
            <p:nvPr userDrawn="1"/>
          </p:nvSpPr>
          <p:spPr>
            <a:xfrm rot="10800000" flipV="1">
              <a:off x="0" y="6552000"/>
              <a:ext cx="396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8" name="Rechteck 35"/>
            <p:cNvSpPr/>
            <p:nvPr userDrawn="1"/>
          </p:nvSpPr>
          <p:spPr>
            <a:xfrm rot="10800000" flipV="1">
              <a:off x="681954" y="6552000"/>
              <a:ext cx="144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Rechteck 36"/>
            <p:cNvSpPr/>
            <p:nvPr userDrawn="1"/>
          </p:nvSpPr>
          <p:spPr>
            <a:xfrm rot="10800000" flipV="1">
              <a:off x="393864" y="6552000"/>
              <a:ext cx="288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0" name="Rechteck 37"/>
            <p:cNvSpPr/>
            <p:nvPr userDrawn="1"/>
          </p:nvSpPr>
          <p:spPr>
            <a:xfrm rot="10800000" flipV="1">
              <a:off x="3708016" y="6552000"/>
              <a:ext cx="1008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1" name="Rechteck 38"/>
            <p:cNvSpPr/>
            <p:nvPr userDrawn="1"/>
          </p:nvSpPr>
          <p:spPr>
            <a:xfrm rot="10800000" flipV="1">
              <a:off x="5290657" y="6552000"/>
              <a:ext cx="216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2" name="Rechteck 39"/>
            <p:cNvSpPr/>
            <p:nvPr userDrawn="1"/>
          </p:nvSpPr>
          <p:spPr>
            <a:xfrm rot="10800000" flipV="1">
              <a:off x="4716017" y="6552000"/>
              <a:ext cx="576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3" name="Rechteck 40"/>
            <p:cNvSpPr/>
            <p:nvPr userDrawn="1"/>
          </p:nvSpPr>
          <p:spPr>
            <a:xfrm rot="10800000" flipV="1">
              <a:off x="5976200" y="6552000"/>
              <a:ext cx="396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4" name="Rechteck 41"/>
            <p:cNvSpPr/>
            <p:nvPr userDrawn="1"/>
          </p:nvSpPr>
          <p:spPr>
            <a:xfrm rot="10800000" flipV="1">
              <a:off x="6588225" y="6552000"/>
              <a:ext cx="180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45" name="Rechteck 42"/>
            <p:cNvSpPr/>
            <p:nvPr userDrawn="1"/>
          </p:nvSpPr>
          <p:spPr>
            <a:xfrm rot="10800000" flipV="1">
              <a:off x="6353637" y="6552000"/>
              <a:ext cx="288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Rechteck 37"/>
            <p:cNvSpPr/>
            <p:nvPr userDrawn="1"/>
          </p:nvSpPr>
          <p:spPr>
            <a:xfrm rot="10800000" flipV="1">
              <a:off x="7349376" y="6552000"/>
              <a:ext cx="396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2" name="Rechteck 38"/>
            <p:cNvSpPr/>
            <p:nvPr userDrawn="1"/>
          </p:nvSpPr>
          <p:spPr>
            <a:xfrm rot="10800000" flipV="1">
              <a:off x="8748000" y="6552000"/>
              <a:ext cx="396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Rechteck 39"/>
            <p:cNvSpPr/>
            <p:nvPr userDrawn="1"/>
          </p:nvSpPr>
          <p:spPr>
            <a:xfrm rot="10800000" flipV="1">
              <a:off x="7740352" y="6552000"/>
              <a:ext cx="1008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65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Titelseiten_Varianten_V27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5157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339752" y="1138636"/>
            <a:ext cx="4464496" cy="892571"/>
          </a:xfrm>
        </p:spPr>
        <p:txBody>
          <a:bodyPr anchor="t" anchorCtr="0"/>
          <a:lstStyle>
            <a:lvl1pPr algn="ctr">
              <a:defRPr sz="4400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339752" y="2571750"/>
            <a:ext cx="4464496" cy="593713"/>
          </a:xfrm>
          <a:noFill/>
        </p:spPr>
        <p:txBody>
          <a:bodyPr anchor="b" anchorCtr="0">
            <a:noAutofit/>
          </a:bodyPr>
          <a:lstStyle>
            <a:lvl1pPr marL="0" indent="0" algn="ctr">
              <a:buNone/>
              <a:defRPr sz="2400" cap="all" baseline="0">
                <a:solidFill>
                  <a:schemeClr val="tx1"/>
                </a:solidFill>
                <a:latin typeface="Baskerville MT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  <p:cxnSp>
        <p:nvCxnSpPr>
          <p:cNvPr id="12" name="Gerade Verbindung 11"/>
          <p:cNvCxnSpPr/>
          <p:nvPr userDrawn="1"/>
        </p:nvCxnSpPr>
        <p:spPr bwMode="auto">
          <a:xfrm>
            <a:off x="3491880" y="2301720"/>
            <a:ext cx="2160240" cy="0"/>
          </a:xfrm>
          <a:prstGeom prst="line">
            <a:avLst/>
          </a:prstGeom>
          <a:solidFill>
            <a:srgbClr val="C1CEE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fik 8" descr="WH_Logo_withoutSwoosh_4c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302750" y="3705876"/>
            <a:ext cx="2514600" cy="1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5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tel Picture"/>
          <p:cNvSpPr>
            <a:spLocks noGrp="1"/>
          </p:cNvSpPr>
          <p:nvPr>
            <p:ph type="pic" sz="quarter" idx="12"/>
          </p:nvPr>
        </p:nvSpPr>
        <p:spPr>
          <a:xfrm>
            <a:off x="2195736" y="0"/>
            <a:ext cx="6948264" cy="51435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ewsGoth Cn B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588224" y="4587975"/>
            <a:ext cx="2555776" cy="555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latin typeface="New Baskerville" pitchFamily="2" charset="0"/>
              </a:rPr>
              <a:t>City</a:t>
            </a:r>
            <a:r>
              <a:rPr lang="de-DE" sz="1200" b="1" baseline="0" dirty="0" smtClean="0">
                <a:latin typeface="New Baskerville" pitchFamily="2" charset="0"/>
              </a:rPr>
              <a:t> | </a:t>
            </a:r>
            <a:r>
              <a:rPr lang="de-DE" sz="1200" b="0" baseline="0" dirty="0" smtClean="0">
                <a:latin typeface="FuturaDemi" pitchFamily="34" charset="0"/>
              </a:rPr>
              <a:t>Country</a:t>
            </a:r>
            <a:endParaRPr lang="en-US" sz="1200" b="0" dirty="0">
              <a:latin typeface="FuturaDemi" pitchFamily="34" charset="0"/>
            </a:endParaRPr>
          </a:p>
        </p:txBody>
      </p:sp>
      <p:sp>
        <p:nvSpPr>
          <p:cNvPr id="4" name="Hotel Name"/>
          <p:cNvSpPr>
            <a:spLocks noGrp="1"/>
          </p:cNvSpPr>
          <p:nvPr>
            <p:ph type="title" hasCustomPrompt="1"/>
          </p:nvPr>
        </p:nvSpPr>
        <p:spPr>
          <a:xfrm>
            <a:off x="216024" y="915567"/>
            <a:ext cx="1763688" cy="576064"/>
          </a:xfrm>
        </p:spPr>
        <p:txBody>
          <a:bodyPr anchor="t">
            <a:noAutofit/>
          </a:bodyPr>
          <a:lstStyle>
            <a:lvl1pPr algn="ctr">
              <a:defRPr sz="1400" b="0" cap="all" baseline="0">
                <a:solidFill>
                  <a:schemeClr val="bg1"/>
                </a:solidFill>
                <a:effectLst/>
                <a:latin typeface="FuturaDemi" pitchFamily="34" charset="0"/>
                <a:ea typeface="Adobe Song Std L" pitchFamily="18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Chapter (bottom)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1358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458602" y="4353949"/>
            <a:ext cx="8207375" cy="529175"/>
          </a:xfrm>
        </p:spPr>
        <p:txBody>
          <a:bodyPr anchor="b" anchorCtr="0">
            <a:normAutofit/>
          </a:bodyPr>
          <a:lstStyle>
            <a:lvl1pPr algn="ctr">
              <a:buNone/>
              <a:defRPr sz="2000" i="1" baseline="0">
                <a:solidFill>
                  <a:schemeClr val="bg1"/>
                </a:solidFill>
                <a:latin typeface="Baskerville MT Pro" pitchFamily="18" charset="0"/>
              </a:defRPr>
            </a:lvl1pPr>
            <a:lvl2pPr>
              <a:buNone/>
              <a:defRPr sz="2000" i="1">
                <a:latin typeface="Baskerville MT Pro" pitchFamily="18" charset="0"/>
              </a:defRPr>
            </a:lvl2pPr>
            <a:lvl3pPr>
              <a:buNone/>
              <a:defRPr sz="2000" i="1">
                <a:latin typeface="Baskerville MT Pro" pitchFamily="18" charset="0"/>
              </a:defRPr>
            </a:lvl3pPr>
            <a:lvl4pPr>
              <a:buNone/>
              <a:defRPr sz="2000" i="1">
                <a:latin typeface="Baskerville MT Pro" pitchFamily="18" charset="0"/>
              </a:defRPr>
            </a:lvl4pPr>
            <a:lvl5pPr>
              <a:buNone/>
              <a:defRPr sz="2000" i="1">
                <a:latin typeface="Baskerville MT Pro" pitchFamily="18" charset="0"/>
              </a:defRPr>
            </a:lvl5pPr>
          </a:lstStyle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79728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Chapter (Top)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0" y="950454"/>
            <a:ext cx="9144000" cy="421358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458602" y="141480"/>
            <a:ext cx="8207375" cy="529175"/>
          </a:xfrm>
        </p:spPr>
        <p:txBody>
          <a:bodyPr anchor="b" anchorCtr="0">
            <a:normAutofit/>
          </a:bodyPr>
          <a:lstStyle>
            <a:lvl1pPr algn="ctr">
              <a:buNone/>
              <a:defRPr sz="2000" i="1" baseline="0">
                <a:solidFill>
                  <a:schemeClr val="bg1"/>
                </a:solidFill>
                <a:latin typeface="Baskerville MT Pro" pitchFamily="18" charset="0"/>
              </a:defRPr>
            </a:lvl1pPr>
            <a:lvl2pPr>
              <a:buNone/>
              <a:defRPr sz="2000" i="1">
                <a:latin typeface="Baskerville MT Pro" pitchFamily="18" charset="0"/>
              </a:defRPr>
            </a:lvl2pPr>
            <a:lvl3pPr>
              <a:buNone/>
              <a:defRPr sz="2000" i="1">
                <a:latin typeface="Baskerville MT Pro" pitchFamily="18" charset="0"/>
              </a:defRPr>
            </a:lvl3pPr>
            <a:lvl4pPr>
              <a:buNone/>
              <a:defRPr sz="2000" i="1">
                <a:latin typeface="Baskerville MT Pro" pitchFamily="18" charset="0"/>
              </a:defRPr>
            </a:lvl4pPr>
            <a:lvl5pPr>
              <a:buNone/>
              <a:defRPr sz="2000" i="1">
                <a:latin typeface="Baskerville MT Pro" pitchFamily="18" charset="0"/>
              </a:defRPr>
            </a:lvl5pPr>
          </a:lstStyle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98888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465292"/>
            <a:ext cx="8218488" cy="37826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Textchart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026000"/>
            <a:ext cx="8208000" cy="3618000"/>
          </a:xfrm>
        </p:spPr>
        <p:txBody>
          <a:bodyPr>
            <a:noAutofit/>
          </a:bodyPr>
          <a:lstStyle>
            <a:lvl1pPr>
              <a:defRPr>
                <a:latin typeface="FuturaBook" pitchFamily="34" charset="0"/>
              </a:defRPr>
            </a:lvl1pPr>
            <a:lvl2pPr>
              <a:defRPr>
                <a:latin typeface="FuturaBook" pitchFamily="34" charset="0"/>
              </a:defRPr>
            </a:lvl2pPr>
            <a:lvl3pPr>
              <a:defRPr>
                <a:latin typeface="FuturaBook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9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0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38745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chart +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Textchart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with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53648"/>
            <a:ext cx="8208000" cy="2997000"/>
          </a:xfrm>
        </p:spPr>
        <p:txBody>
          <a:bodyPr>
            <a:no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buNone/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Textmaster Text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468313" y="1026000"/>
            <a:ext cx="8207375" cy="54054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  <a:defRPr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,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,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1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18483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1025999"/>
            <a:ext cx="8207375" cy="3618000"/>
          </a:xfrm>
        </p:spPr>
        <p:txBody>
          <a:bodyPr/>
          <a:lstStyle>
            <a:lvl1pPr marL="719138" indent="-719138">
              <a:lnSpc>
                <a:spcPts val="4700"/>
              </a:lnSpc>
              <a:buFontTx/>
              <a:buNone/>
              <a:tabLst>
                <a:tab pos="720000" algn="l"/>
                <a:tab pos="1440000" algn="l"/>
              </a:tabLst>
              <a:defRPr/>
            </a:lvl1pPr>
          </a:lstStyle>
          <a:p>
            <a:pPr lvl="0"/>
            <a:r>
              <a:rPr lang="de-DE" dirty="0" smtClean="0"/>
              <a:t>	01	Agenda Item 1</a:t>
            </a:r>
          </a:p>
          <a:p>
            <a:pPr lvl="0"/>
            <a:r>
              <a:rPr lang="de-DE" dirty="0" smtClean="0"/>
              <a:t>02	Agenda Item 2</a:t>
            </a:r>
          </a:p>
          <a:p>
            <a:pPr lvl="0"/>
            <a:r>
              <a:rPr lang="de-DE" dirty="0" smtClean="0"/>
              <a:t>03	Agenda Item 3</a:t>
            </a:r>
          </a:p>
          <a:p>
            <a:pPr lvl="0"/>
            <a:r>
              <a:rPr lang="de-DE" dirty="0" smtClean="0"/>
              <a:t>04	Agenda Item 4</a:t>
            </a:r>
          </a:p>
          <a:p>
            <a:pPr lvl="0"/>
            <a:r>
              <a:rPr lang="de-DE" dirty="0" smtClean="0"/>
              <a:t>05	Agenda Item 5</a:t>
            </a:r>
          </a:p>
          <a:p>
            <a:pPr lvl="0"/>
            <a:r>
              <a:rPr lang="de-DE" dirty="0" smtClean="0"/>
              <a:t>06	Agenda Item 6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5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33420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 Overlin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Chart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Overline</a:t>
            </a:r>
            <a:r>
              <a:rPr lang="de-DE" dirty="0" smtClean="0"/>
              <a:t> + Headline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9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0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39995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hart only decorativ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3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786281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Chart </a:t>
            </a:r>
            <a:r>
              <a:rPr lang="de-DE" dirty="0" err="1" smtClean="0"/>
              <a:t>with</a:t>
            </a:r>
            <a:r>
              <a:rPr lang="de-DE" dirty="0" smtClean="0"/>
              <a:t> 2 Text Boxes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026000"/>
            <a:ext cx="4038600" cy="3618000"/>
          </a:xfrm>
        </p:spPr>
        <p:txBody>
          <a:bodyPr>
            <a:normAutofit/>
          </a:bodyPr>
          <a:lstStyle>
            <a:lvl1pPr>
              <a:defRPr sz="2000" baseline="0">
                <a:latin typeface="FuturaBook" pitchFamily="34" charset="0"/>
              </a:defRPr>
            </a:lvl1pPr>
            <a:lvl2pPr>
              <a:defRPr sz="2000">
                <a:latin typeface="FuturaBook" pitchFamily="34" charset="0"/>
              </a:defRPr>
            </a:lvl2pPr>
            <a:lvl3pPr>
              <a:defRPr sz="2000">
                <a:latin typeface="FuturaBook" pitchFamily="34" charset="0"/>
              </a:defRPr>
            </a:lvl3pPr>
            <a:lvl4pPr>
              <a:defRPr sz="2000">
                <a:latin typeface="FuturaBook" pitchFamily="34" charset="0"/>
              </a:defRPr>
            </a:lvl4pPr>
            <a:lvl5pPr>
              <a:defRPr sz="2000">
                <a:latin typeface="Futura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  <a:p>
            <a:pPr lvl="3"/>
            <a:r>
              <a:rPr lang="de-DE" dirty="0" smtClean="0"/>
              <a:t>Text Level 4</a:t>
            </a:r>
          </a:p>
          <a:p>
            <a:pPr lvl="4"/>
            <a:r>
              <a:rPr lang="de-DE" dirty="0" smtClean="0"/>
              <a:t>Text Level 5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026000"/>
            <a:ext cx="4027488" cy="361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  <a:p>
            <a:pPr lvl="3"/>
            <a:r>
              <a:rPr lang="de-DE" dirty="0" smtClean="0"/>
              <a:t>Text Level 4</a:t>
            </a:r>
          </a:p>
          <a:p>
            <a:pPr lvl="4"/>
            <a:r>
              <a:rPr lang="de-DE" dirty="0" smtClean="0"/>
              <a:t>Text Level 5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1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94230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Textchart </a:t>
            </a:r>
            <a:r>
              <a:rPr lang="de-DE" dirty="0" err="1" smtClean="0"/>
              <a:t>with</a:t>
            </a:r>
            <a:r>
              <a:rPr lang="de-DE" dirty="0" smtClean="0"/>
              <a:t> 1 Picture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51275" y="1599641"/>
            <a:ext cx="4824413" cy="3051000"/>
          </a:xfrm>
        </p:spPr>
        <p:txBody>
          <a:bodyPr>
            <a:normAutofit/>
          </a:bodyPr>
          <a:lstStyle>
            <a:lvl1pPr>
              <a:defRPr sz="2000" b="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468313" y="1025999"/>
            <a:ext cx="3167062" cy="361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851275" y="1026000"/>
            <a:ext cx="4824413" cy="540544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400" b="1" baseline="0">
                <a:latin typeface="FuturaLight" pitchFamily="34" charset="0"/>
              </a:defRPr>
            </a:lvl1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,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, </a:t>
            </a:r>
            <a:r>
              <a:rPr lang="de-DE" dirty="0" err="1" smtClean="0"/>
              <a:t>Subline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endParaRPr lang="de-DE" dirty="0" smtClean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18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9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08610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Textchart </a:t>
            </a:r>
            <a:r>
              <a:rPr lang="de-DE" dirty="0" err="1" smtClean="0"/>
              <a:t>with</a:t>
            </a:r>
            <a:r>
              <a:rPr lang="de-DE" dirty="0" smtClean="0"/>
              <a:t> 2 Pictures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851275" y="1026000"/>
            <a:ext cx="4824413" cy="1728000"/>
          </a:xfrm>
        </p:spPr>
        <p:txBody>
          <a:bodyPr>
            <a:normAutofit/>
          </a:bodyPr>
          <a:lstStyle>
            <a:lvl1pPr>
              <a:defRPr sz="2000" b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468313" y="1026000"/>
            <a:ext cx="3167062" cy="172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6"/>
          </p:nvPr>
        </p:nvSpPr>
        <p:spPr>
          <a:xfrm>
            <a:off x="468313" y="2926486"/>
            <a:ext cx="3167062" cy="172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851275" y="2911692"/>
            <a:ext cx="4824413" cy="172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16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20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78472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tel Picture"/>
          <p:cNvSpPr>
            <a:spLocks noGrp="1"/>
          </p:cNvSpPr>
          <p:nvPr>
            <p:ph type="pic" sz="quarter" idx="12"/>
          </p:nvPr>
        </p:nvSpPr>
        <p:spPr>
          <a:xfrm>
            <a:off x="0" y="6024"/>
            <a:ext cx="9144000" cy="25657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ewsGoth Cn B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588224" y="4587975"/>
            <a:ext cx="2555776" cy="555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latin typeface="New Baskerville" pitchFamily="2" charset="0"/>
              </a:rPr>
              <a:t>City</a:t>
            </a:r>
            <a:r>
              <a:rPr lang="de-DE" sz="1200" b="1" baseline="0" dirty="0" smtClean="0">
                <a:latin typeface="New Baskerville" pitchFamily="2" charset="0"/>
              </a:rPr>
              <a:t> | Country</a:t>
            </a:r>
            <a:endParaRPr lang="en-US" sz="1200" b="1" dirty="0">
              <a:latin typeface="New Baskerville" pitchFamily="2" charset="0"/>
            </a:endParaRPr>
          </a:p>
        </p:txBody>
      </p:sp>
      <p:sp>
        <p:nvSpPr>
          <p:cNvPr id="4" name="Hotel Picture"/>
          <p:cNvSpPr>
            <a:spLocks noGrp="1"/>
          </p:cNvSpPr>
          <p:nvPr>
            <p:ph type="pic" sz="quarter" idx="13"/>
          </p:nvPr>
        </p:nvSpPr>
        <p:spPr>
          <a:xfrm>
            <a:off x="0" y="2577774"/>
            <a:ext cx="9144000" cy="25657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ewsGoth Cn BT" pitchFamily="34" charset="0"/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Diagram</a:t>
            </a:r>
            <a:endParaRPr lang="de-DE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4"/>
          </p:nvPr>
        </p:nvSpPr>
        <p:spPr>
          <a:xfrm>
            <a:off x="468000" y="1026000"/>
            <a:ext cx="8208000" cy="3618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1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301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Diagram</a:t>
            </a:r>
            <a:endParaRPr lang="de-DE" dirty="0"/>
          </a:p>
        </p:txBody>
      </p:sp>
      <p:sp>
        <p:nvSpPr>
          <p:cNvPr id="12" name="Diagrammplatzhalter 11"/>
          <p:cNvSpPr>
            <a:spLocks noGrp="1"/>
          </p:cNvSpPr>
          <p:nvPr>
            <p:ph type="chart" sz="quarter" idx="14"/>
          </p:nvPr>
        </p:nvSpPr>
        <p:spPr>
          <a:xfrm>
            <a:off x="468000" y="1025999"/>
            <a:ext cx="4338645" cy="3618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32" y="1599643"/>
            <a:ext cx="3815656" cy="30625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smtClean="0"/>
              <a:t>Textmaster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1026000"/>
            <a:ext cx="3815656" cy="540544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400" b="1"/>
            </a:lvl1pPr>
          </a:lstStyle>
          <a:p>
            <a:pPr lvl="0"/>
            <a:r>
              <a:rPr lang="de-DE" dirty="0" smtClean="0"/>
              <a:t>Subline </a:t>
            </a:r>
            <a:r>
              <a:rPr lang="de-DE" dirty="0" err="1" smtClean="0"/>
              <a:t>Placeholder</a:t>
            </a:r>
            <a:r>
              <a:rPr lang="de-DE" dirty="0" smtClean="0"/>
              <a:t>, Subline </a:t>
            </a:r>
            <a:r>
              <a:rPr lang="de-DE" dirty="0" err="1" smtClean="0"/>
              <a:t>Placeholder</a:t>
            </a:r>
            <a:r>
              <a:rPr lang="de-DE" dirty="0" smtClean="0"/>
              <a:t>,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15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9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13443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Table</a:t>
            </a:r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468313" y="1026000"/>
            <a:ext cx="8208000" cy="3618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15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6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35082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2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Tables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 </a:t>
            </a:r>
            <a:endParaRPr lang="de-DE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4"/>
          </p:nvPr>
        </p:nvSpPr>
        <p:spPr>
          <a:xfrm>
            <a:off x="468314" y="1026000"/>
            <a:ext cx="3959671" cy="3726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5"/>
          </p:nvPr>
        </p:nvSpPr>
        <p:spPr>
          <a:xfrm>
            <a:off x="4716016" y="1026000"/>
            <a:ext cx="3959672" cy="3726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15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7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67804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Baskerville MT Pro" pitchFamily="18" charset="0"/>
                <a:ea typeface="+mj-ea"/>
                <a:cs typeface="+mj-cs"/>
              </a:rPr>
              <a:t>Smart Art</a:t>
            </a:r>
            <a:endParaRPr lang="de-DE" dirty="0"/>
          </a:p>
        </p:txBody>
      </p:sp>
      <p:sp>
        <p:nvSpPr>
          <p:cNvPr id="12" name="SmartArt-Platzhalter 11"/>
          <p:cNvSpPr>
            <a:spLocks noGrp="1"/>
          </p:cNvSpPr>
          <p:nvPr>
            <p:ph type="dgm" sz="quarter" idx="14"/>
          </p:nvPr>
        </p:nvSpPr>
        <p:spPr>
          <a:xfrm>
            <a:off x="468314" y="1026000"/>
            <a:ext cx="8207375" cy="361800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94517"/>
            <a:ext cx="3167062" cy="323850"/>
          </a:xfrm>
        </p:spPr>
        <p:txBody>
          <a:bodyPr anchor="b" anchorCtr="0">
            <a:normAutofit/>
          </a:bodyPr>
          <a:lstStyle>
            <a:lvl1pPr>
              <a:buNone/>
              <a:defRPr sz="1800" i="1">
                <a:latin typeface="Baskerville MT Pro" pitchFamily="18" charset="0"/>
              </a:defRPr>
            </a:lvl1pPr>
          </a:lstStyle>
          <a:p>
            <a:pPr lvl="0"/>
            <a:r>
              <a:rPr lang="de-DE" dirty="0" err="1" smtClean="0"/>
              <a:t>Overline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14" name="Gruppieren 9"/>
          <p:cNvGrpSpPr/>
          <p:nvPr userDrawn="1"/>
        </p:nvGrpSpPr>
        <p:grpSpPr>
          <a:xfrm>
            <a:off x="0" y="867411"/>
            <a:ext cx="2411760" cy="30153"/>
            <a:chOff x="0" y="2348880"/>
            <a:chExt cx="2411760" cy="40204"/>
          </a:xfrm>
        </p:grpSpPr>
        <p:cxnSp>
          <p:nvCxnSpPr>
            <p:cNvPr id="15" name="Straight Connector 25"/>
            <p:cNvCxnSpPr/>
            <p:nvPr/>
          </p:nvCxnSpPr>
          <p:spPr bwMode="auto">
            <a:xfrm>
              <a:off x="0" y="2348880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25"/>
            <p:cNvCxnSpPr/>
            <p:nvPr/>
          </p:nvCxnSpPr>
          <p:spPr bwMode="auto">
            <a:xfrm>
              <a:off x="0" y="2389084"/>
              <a:ext cx="24117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80811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hart (Pictures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0" y="-116622"/>
            <a:ext cx="9144000" cy="52806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4572000" y="-119743"/>
            <a:ext cx="4572000" cy="26914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4572001" y="2571750"/>
            <a:ext cx="4557713" cy="25884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2"/>
          </p:nvPr>
        </p:nvSpPr>
        <p:spPr>
          <a:xfrm>
            <a:off x="471714" y="228601"/>
            <a:ext cx="3526972" cy="460465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438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hart (Picture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 userDrawn="1"/>
        </p:nvSpPr>
        <p:spPr>
          <a:xfrm>
            <a:off x="0" y="-116622"/>
            <a:ext cx="9144000" cy="52806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b="0">
              <a:solidFill>
                <a:srgbClr val="FFFFFF"/>
              </a:solidFill>
            </a:endParaRP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-13447" y="-119743"/>
            <a:ext cx="4572000" cy="269149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1" y="2571750"/>
            <a:ext cx="4557713" cy="258841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2"/>
          </p:nvPr>
        </p:nvSpPr>
        <p:spPr>
          <a:xfrm>
            <a:off x="5129844" y="228601"/>
            <a:ext cx="3526972" cy="4604657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974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839891"/>
            <a:ext cx="802432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83476" y="4839891"/>
            <a:ext cx="4312661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62416" y="4839891"/>
            <a:ext cx="274080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262626"/>
                </a:solidFill>
                <a:latin typeface="FuturaLight" pitchFamily="34" charset="0"/>
                <a:ea typeface="+mn-ea"/>
              </a:rPr>
              <a:t>Nr.</a:t>
            </a: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40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4839891"/>
            <a:ext cx="802432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483476" y="4839891"/>
            <a:ext cx="4312661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62416" y="4839891"/>
            <a:ext cx="274080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smtClean="0">
                <a:solidFill>
                  <a:srgbClr val="262626"/>
                </a:solidFill>
                <a:latin typeface="FuturaLight" pitchFamily="34" charset="0"/>
                <a:ea typeface="+mn-ea"/>
              </a:rPr>
              <a:t>Nr.</a:t>
            </a:r>
            <a:endParaRPr lang="de-DE" b="0" dirty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94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FFFFFF"/>
              </a:solidFill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4" y="931069"/>
            <a:ext cx="8207375" cy="1370410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Baskerville MT Pro" pitchFamily="18" charset="0"/>
              </a:defRPr>
            </a:lvl1pPr>
          </a:lstStyle>
          <a:p>
            <a:pPr lvl="0"/>
            <a:r>
              <a:rPr lang="de-DE" dirty="0" smtClean="0"/>
              <a:t>Title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Title</a:t>
            </a:r>
            <a:r>
              <a:rPr lang="de-DE" dirty="0" smtClean="0"/>
              <a:t> </a:t>
            </a:r>
            <a:r>
              <a:rPr lang="de-DE" dirty="0" err="1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0178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tel Picture"/>
          <p:cNvSpPr>
            <a:spLocks noGrp="1"/>
          </p:cNvSpPr>
          <p:nvPr>
            <p:ph type="pic" sz="quarter" idx="12"/>
          </p:nvPr>
        </p:nvSpPr>
        <p:spPr>
          <a:xfrm>
            <a:off x="0" y="6025"/>
            <a:ext cx="9144000" cy="17736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ewsGoth Cn B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588224" y="4587975"/>
            <a:ext cx="2555776" cy="555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latin typeface="New Baskerville" pitchFamily="2" charset="0"/>
              </a:rPr>
              <a:t>City</a:t>
            </a:r>
            <a:r>
              <a:rPr lang="de-DE" sz="1200" b="1" baseline="0" dirty="0" smtClean="0">
                <a:latin typeface="New Baskerville" pitchFamily="2" charset="0"/>
              </a:rPr>
              <a:t> | Country</a:t>
            </a:r>
            <a:endParaRPr lang="en-US" sz="1200" b="1" dirty="0">
              <a:latin typeface="New Baskerville" pitchFamily="2" charset="0"/>
            </a:endParaRPr>
          </a:p>
        </p:txBody>
      </p:sp>
      <p:sp>
        <p:nvSpPr>
          <p:cNvPr id="4" name="Hotel Picture"/>
          <p:cNvSpPr>
            <a:spLocks noGrp="1"/>
          </p:cNvSpPr>
          <p:nvPr>
            <p:ph type="pic" sz="quarter" idx="13"/>
          </p:nvPr>
        </p:nvSpPr>
        <p:spPr>
          <a:xfrm>
            <a:off x="0" y="3507855"/>
            <a:ext cx="9144000" cy="163564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ewsGoth Cn B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Hotel Picture"/>
          <p:cNvSpPr>
            <a:spLocks noGrp="1"/>
          </p:cNvSpPr>
          <p:nvPr>
            <p:ph type="pic" sz="quarter" idx="14"/>
          </p:nvPr>
        </p:nvSpPr>
        <p:spPr>
          <a:xfrm>
            <a:off x="0" y="1779662"/>
            <a:ext cx="9144000" cy="172819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ewsGoth Cn BT" pitchFamily="34" charset="0"/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xed Image for Start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4839891"/>
            <a:ext cx="802432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83476" y="4839891"/>
            <a:ext cx="4312661" cy="215708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262626"/>
              </a:solidFill>
              <a:latin typeface="Calibri"/>
              <a:ea typeface="+mn-ea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62416" y="4839891"/>
            <a:ext cx="274080" cy="215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uturaLigh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F3AF69B-8201-4F30-8B67-AF26B7A32CC5}" type="slidenum">
              <a:rPr lang="de-DE" b="0" smtClean="0">
                <a:solidFill>
                  <a:srgbClr val="262626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de-DE" b="0" dirty="0">
              <a:solidFill>
                <a:srgbClr val="262626"/>
              </a:solidFill>
              <a:ea typeface="+mn-ea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 b="0">
              <a:solidFill>
                <a:srgbClr val="FFFFFF"/>
              </a:solidFill>
            </a:endParaRPr>
          </a:p>
        </p:txBody>
      </p:sp>
      <p:pic>
        <p:nvPicPr>
          <p:cNvPr id="9" name="Picture 8" descr="WH-Logo-Strapline_vec_4c_larg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872000" y="2211521"/>
            <a:ext cx="5400000" cy="8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81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tel Picture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51435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ewsGoth Cn B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Hotel Picture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NewsGoth Cn BT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H:\Eigene Dateien\Branding\WH_final_logo_neg_lrg.pn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4500576"/>
            <a:ext cx="2000264" cy="4188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800" b="1" cap="all" spc="0">
                <a:ln w="9000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43000">
                      <a:schemeClr val="bg1">
                        <a:lumMod val="85000"/>
                      </a:schemeClr>
                    </a:gs>
                    <a:gs pos="48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effectLst/>
                <a:latin typeface="Futura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75606"/>
            <a:ext cx="8229600" cy="361831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05206"/>
              </a:buClr>
              <a:buFont typeface="Wingdings 2" pitchFamily="18" charset="2"/>
              <a:buChar char=""/>
              <a:defRPr lang="en-US" sz="2800" b="1" kern="1200" cap="none" spc="0" dirty="0" smtClean="0">
                <a:ln w="9000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43000">
                      <a:schemeClr val="bg1">
                        <a:lumMod val="85000"/>
                      </a:schemeClr>
                    </a:gs>
                    <a:gs pos="48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effectLst/>
                <a:latin typeface="FuturaLight" pitchFamily="34" charset="0"/>
                <a:ea typeface="+mj-ea"/>
                <a:cs typeface="+mj-cs"/>
              </a:defRPr>
            </a:lvl1pPr>
            <a:lvl2pPr marL="623888" indent="-268288">
              <a:buClr>
                <a:srgbClr val="96172E"/>
              </a:buClr>
              <a:buFont typeface="Wingdings 2" pitchFamily="18" charset="2"/>
              <a:buChar char=""/>
              <a:defRPr lang="en-US" sz="2800" b="1" kern="1200" cap="none" spc="0" dirty="0" smtClean="0">
                <a:ln w="9000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43000">
                      <a:schemeClr val="bg1">
                        <a:lumMod val="85000"/>
                      </a:schemeClr>
                    </a:gs>
                    <a:gs pos="48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effectLst/>
                <a:latin typeface="FuturaLight" pitchFamily="34" charset="0"/>
                <a:ea typeface="+mj-ea"/>
                <a:cs typeface="+mj-cs"/>
              </a:defRPr>
            </a:lvl2pPr>
            <a:lvl3pPr marL="900113" indent="-276225">
              <a:buClr>
                <a:srgbClr val="005B82"/>
              </a:buClr>
              <a:buFont typeface="Wingdings 2" pitchFamily="18" charset="2"/>
              <a:buChar char=""/>
              <a:defRPr lang="en-US" sz="2800" b="1" kern="1200" cap="none" spc="0" dirty="0" smtClean="0">
                <a:ln w="9000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43000">
                      <a:schemeClr val="bg1">
                        <a:lumMod val="85000"/>
                      </a:schemeClr>
                    </a:gs>
                    <a:gs pos="48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effectLst/>
                <a:latin typeface="FuturaLight" pitchFamily="34" charset="0"/>
                <a:ea typeface="+mj-ea"/>
                <a:cs typeface="+mj-cs"/>
              </a:defRPr>
            </a:lvl3pPr>
            <a:lvl4pPr marL="1168400" indent="-268288">
              <a:buClr>
                <a:srgbClr val="9C9A00"/>
              </a:buClr>
              <a:buFont typeface="Wingdings 2" pitchFamily="18" charset="2"/>
              <a:buChar char=""/>
              <a:defRPr lang="en-US" sz="2800" b="1" kern="1200" cap="none" spc="0" dirty="0" smtClean="0">
                <a:ln w="9000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43000">
                      <a:schemeClr val="bg1">
                        <a:lumMod val="85000"/>
                      </a:schemeClr>
                    </a:gs>
                    <a:gs pos="48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effectLst/>
                <a:latin typeface="FuturaLight" pitchFamily="34" charset="0"/>
                <a:ea typeface="+mj-ea"/>
                <a:cs typeface="+mj-cs"/>
              </a:defRPr>
            </a:lvl4pPr>
            <a:lvl5pPr marL="1400175" indent="-231775">
              <a:buClr>
                <a:srgbClr val="5D3526"/>
              </a:buClr>
              <a:buFont typeface="Wingdings 2" pitchFamily="18" charset="2"/>
              <a:buChar char=""/>
              <a:defRPr lang="en-GB" sz="2800" b="1" kern="1200" cap="none" spc="0" dirty="0">
                <a:ln w="9000" cmpd="sng">
                  <a:noFill/>
                  <a:prstDash val="solid"/>
                </a:ln>
                <a:gradFill flip="none" rotWithShape="1">
                  <a:gsLst>
                    <a:gs pos="0">
                      <a:schemeClr val="bg1"/>
                    </a:gs>
                    <a:gs pos="43000">
                      <a:schemeClr val="bg1">
                        <a:lumMod val="85000"/>
                      </a:schemeClr>
                    </a:gs>
                    <a:gs pos="48000">
                      <a:schemeClr val="bg1">
                        <a:lumMod val="6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effectLst/>
                <a:latin typeface="FuturaLight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286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image" Target="../media/image3.gif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3.gif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A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93" r:id="rId3"/>
    <p:sldLayoutId id="2147483696" r:id="rId4"/>
    <p:sldLayoutId id="2147483694" r:id="rId5"/>
    <p:sldLayoutId id="2147483695" r:id="rId6"/>
    <p:sldLayoutId id="2147483672" r:id="rId7"/>
    <p:sldLayoutId id="2147483689" r:id="rId8"/>
    <p:sldLayoutId id="2147483740" r:id="rId9"/>
  </p:sldLayoutIdLst>
  <p:transition spd="slow" advClick="0" advTm="5000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NewsGoth Cn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NewsGoth Cn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NewsGoth Cn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NewsGoth Cn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NewsGoth Cn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NewsGoth Cn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/>
          <p:nvPr/>
        </p:nvGrpSpPr>
        <p:grpSpPr>
          <a:xfrm>
            <a:off x="0" y="4914000"/>
            <a:ext cx="9144000" cy="243000"/>
            <a:chOff x="0" y="6552000"/>
            <a:chExt cx="9144000" cy="324000"/>
          </a:xfrm>
        </p:grpSpPr>
        <p:sp>
          <p:nvSpPr>
            <p:cNvPr id="23" name="Rechteck 11"/>
            <p:cNvSpPr/>
            <p:nvPr userDrawn="1"/>
          </p:nvSpPr>
          <p:spPr>
            <a:xfrm>
              <a:off x="0" y="6552000"/>
              <a:ext cx="9144000" cy="324000"/>
            </a:xfrm>
            <a:prstGeom prst="rect">
              <a:avLst/>
            </a:prstGeom>
            <a:solidFill>
              <a:srgbClr val="26262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chteck 31"/>
            <p:cNvSpPr/>
            <p:nvPr userDrawn="1"/>
          </p:nvSpPr>
          <p:spPr>
            <a:xfrm>
              <a:off x="1475672" y="6552000"/>
              <a:ext cx="144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Rechteck 32"/>
            <p:cNvSpPr/>
            <p:nvPr userDrawn="1"/>
          </p:nvSpPr>
          <p:spPr>
            <a:xfrm>
              <a:off x="2210272" y="6552000"/>
              <a:ext cx="1080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chteck 33"/>
            <p:cNvSpPr/>
            <p:nvPr userDrawn="1"/>
          </p:nvSpPr>
          <p:spPr>
            <a:xfrm>
              <a:off x="1619672" y="6552000"/>
              <a:ext cx="6048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3" name="Rechteck 34"/>
            <p:cNvSpPr/>
            <p:nvPr userDrawn="1"/>
          </p:nvSpPr>
          <p:spPr>
            <a:xfrm rot="10800000" flipV="1">
              <a:off x="0" y="6552000"/>
              <a:ext cx="396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Rechteck 35"/>
            <p:cNvSpPr/>
            <p:nvPr userDrawn="1"/>
          </p:nvSpPr>
          <p:spPr>
            <a:xfrm rot="10800000" flipV="1">
              <a:off x="663112" y="6552000"/>
              <a:ext cx="144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Rechteck 36"/>
            <p:cNvSpPr/>
            <p:nvPr userDrawn="1"/>
          </p:nvSpPr>
          <p:spPr>
            <a:xfrm rot="10800000" flipV="1">
              <a:off x="375022" y="6552000"/>
              <a:ext cx="288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6" name="Rechteck 37"/>
            <p:cNvSpPr/>
            <p:nvPr userDrawn="1"/>
          </p:nvSpPr>
          <p:spPr>
            <a:xfrm rot="10800000" flipV="1">
              <a:off x="3708016" y="6552000"/>
              <a:ext cx="1008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Rechteck 38"/>
            <p:cNvSpPr/>
            <p:nvPr userDrawn="1"/>
          </p:nvSpPr>
          <p:spPr>
            <a:xfrm rot="10800000" flipV="1">
              <a:off x="5292081" y="6552000"/>
              <a:ext cx="2196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8" name="Rechteck 39"/>
            <p:cNvSpPr/>
            <p:nvPr userDrawn="1"/>
          </p:nvSpPr>
          <p:spPr>
            <a:xfrm rot="10800000" flipV="1">
              <a:off x="4716017" y="6552000"/>
              <a:ext cx="6048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9" name="Rechteck 40"/>
            <p:cNvSpPr/>
            <p:nvPr userDrawn="1"/>
          </p:nvSpPr>
          <p:spPr>
            <a:xfrm rot="10800000" flipV="1">
              <a:off x="5969000" y="6552000"/>
              <a:ext cx="4032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0" name="Rechteck 41"/>
            <p:cNvSpPr/>
            <p:nvPr userDrawn="1"/>
          </p:nvSpPr>
          <p:spPr>
            <a:xfrm rot="10800000" flipV="1">
              <a:off x="6621247" y="6552000"/>
              <a:ext cx="180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Rechteck 42"/>
            <p:cNvSpPr/>
            <p:nvPr userDrawn="1"/>
          </p:nvSpPr>
          <p:spPr>
            <a:xfrm rot="10800000" flipV="1">
              <a:off x="6339237" y="6552000"/>
              <a:ext cx="3024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0" name="Inhaltsplatzhalter 2"/>
          <p:cNvSpPr txBox="1">
            <a:spLocks/>
          </p:cNvSpPr>
          <p:nvPr/>
        </p:nvSpPr>
        <p:spPr>
          <a:xfrm>
            <a:off x="0" y="2031690"/>
            <a:ext cx="9144000" cy="2888512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 lIns="108000" tIns="108000" rIns="108000" bIns="108000"/>
          <a:lstStyle/>
          <a:p>
            <a:pPr fontAlgn="auto"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ct val="60000"/>
              <a:buFont typeface="Wingdings" pitchFamily="2" charset="2"/>
              <a:buNone/>
              <a:defRPr/>
            </a:pPr>
            <a:endParaRPr lang="de-DE" sz="2400" b="0" dirty="0" smtClean="0">
              <a:solidFill>
                <a:srgbClr val="262626"/>
              </a:solidFill>
              <a:latin typeface="FuturaLight" pitchFamily="34" charset="0"/>
              <a:ea typeface="+mn-ea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465517"/>
            <a:ext cx="8218488" cy="3782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025999"/>
            <a:ext cx="8208000" cy="361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52" name="Foliennummernplatzhalter 5"/>
          <p:cNvSpPr txBox="1">
            <a:spLocks/>
          </p:cNvSpPr>
          <p:nvPr/>
        </p:nvSpPr>
        <p:spPr>
          <a:xfrm>
            <a:off x="8688331" y="4864395"/>
            <a:ext cx="430306" cy="326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21B82EA-B253-4F82-903E-43F7D6917C9C}" type="slidenum">
              <a:rPr lang="de-DE" b="0" smtClean="0">
                <a:solidFill>
                  <a:srgbClr val="FFFFFF"/>
                </a:solidFill>
                <a:latin typeface="FuturaBook" pitchFamily="34" charset="0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de-DE" b="0" dirty="0">
              <a:solidFill>
                <a:srgbClr val="FFFFFF"/>
              </a:solidFill>
              <a:latin typeface="FuturaBook" pitchFamily="34" charset="0"/>
              <a:ea typeface="+mn-ea"/>
            </a:endParaRPr>
          </a:p>
        </p:txBody>
      </p:sp>
      <p:pic>
        <p:nvPicPr>
          <p:cNvPr id="53" name="Grafik 27" descr="WH_Logo_Strapline_vec_neg.gif"/>
          <p:cNvPicPr>
            <a:picLocks noChangeAspect="1"/>
          </p:cNvPicPr>
          <p:nvPr/>
        </p:nvPicPr>
        <p:blipFill>
          <a:blip r:embed="rId29" cstate="email"/>
          <a:srcRect b="26021"/>
          <a:stretch>
            <a:fillRect/>
          </a:stretch>
        </p:blipFill>
        <p:spPr>
          <a:xfrm>
            <a:off x="7125688" y="4995000"/>
            <a:ext cx="1254652" cy="135000"/>
          </a:xfrm>
          <a:prstGeom prst="rect">
            <a:avLst/>
          </a:prstGeom>
        </p:spPr>
      </p:pic>
      <p:cxnSp>
        <p:nvCxnSpPr>
          <p:cNvPr id="54" name="Gerade Verbindung 25"/>
          <p:cNvCxnSpPr/>
          <p:nvPr/>
        </p:nvCxnSpPr>
        <p:spPr>
          <a:xfrm>
            <a:off x="8675688" y="4963863"/>
            <a:ext cx="0" cy="13500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8" r:id="rId27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Baskerville MT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60000"/>
        <a:buFont typeface="Wingdings" pitchFamily="2" charset="2"/>
        <a:buChar char=""/>
        <a:defRPr sz="3000" kern="1200" baseline="0">
          <a:solidFill>
            <a:schemeClr val="tx1"/>
          </a:solidFill>
          <a:latin typeface="FuturaBook" pitchFamily="34" charset="0"/>
          <a:ea typeface="+mn-ea"/>
          <a:cs typeface="+mn-cs"/>
        </a:defRPr>
      </a:lvl1pPr>
      <a:lvl2pPr marL="623888" indent="-268288" algn="l" defTabSz="914400" rtl="0" eaLnBrk="1" latinLnBrk="0" hangingPunct="1">
        <a:spcBef>
          <a:spcPct val="20000"/>
        </a:spcBef>
        <a:buClr>
          <a:schemeClr val="accent2"/>
        </a:buClr>
        <a:buSzPct val="60000"/>
        <a:buFont typeface="Wingdings" pitchFamily="2" charset="2"/>
        <a:buChar char=""/>
        <a:defRPr sz="2800" kern="1200">
          <a:solidFill>
            <a:schemeClr val="tx1"/>
          </a:solidFill>
          <a:latin typeface="FuturaBook" pitchFamily="34" charset="0"/>
          <a:ea typeface="+mn-ea"/>
          <a:cs typeface="+mn-cs"/>
        </a:defRPr>
      </a:lvl2pPr>
      <a:lvl3pPr marL="900113" indent="-276225" algn="l" defTabSz="914400" rtl="0" eaLnBrk="1" latinLnBrk="0" hangingPunct="1">
        <a:spcBef>
          <a:spcPct val="20000"/>
        </a:spcBef>
        <a:buClr>
          <a:schemeClr val="accent2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FuturaBook" pitchFamily="34" charset="0"/>
          <a:ea typeface="+mn-ea"/>
          <a:cs typeface="+mn-cs"/>
        </a:defRPr>
      </a:lvl3pPr>
      <a:lvl4pPr marL="1168400" indent="-268288" algn="l" defTabSz="914400" rtl="0" eaLnBrk="1" latinLnBrk="0" hangingPunct="1">
        <a:spcBef>
          <a:spcPct val="20000"/>
        </a:spcBef>
        <a:buClr>
          <a:schemeClr val="accent2"/>
        </a:buClr>
        <a:buSzPct val="60000"/>
        <a:buFont typeface="Wingdings" pitchFamily="2" charset="2"/>
        <a:buChar char=""/>
        <a:defRPr sz="2000" kern="1200" baseline="0">
          <a:solidFill>
            <a:schemeClr val="tx1"/>
          </a:solidFill>
          <a:latin typeface="FuturaLight" pitchFamily="34" charset="0"/>
          <a:ea typeface="+mn-ea"/>
          <a:cs typeface="+mn-cs"/>
        </a:defRPr>
      </a:lvl4pPr>
      <a:lvl5pPr marL="1400175" indent="-231775" algn="l" defTabSz="914400" rtl="0" eaLnBrk="1" latinLnBrk="0" hangingPunct="1">
        <a:spcBef>
          <a:spcPct val="20000"/>
        </a:spcBef>
        <a:buClr>
          <a:schemeClr val="accent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Futura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4914000"/>
            <a:ext cx="9144000" cy="243000"/>
            <a:chOff x="0" y="6552000"/>
            <a:chExt cx="9144000" cy="324000"/>
          </a:xfrm>
        </p:grpSpPr>
        <p:sp>
          <p:nvSpPr>
            <p:cNvPr id="23" name="Rechteck 11"/>
            <p:cNvSpPr/>
            <p:nvPr userDrawn="1"/>
          </p:nvSpPr>
          <p:spPr>
            <a:xfrm>
              <a:off x="0" y="6552000"/>
              <a:ext cx="9144000" cy="324000"/>
            </a:xfrm>
            <a:prstGeom prst="rect">
              <a:avLst/>
            </a:prstGeom>
            <a:solidFill>
              <a:srgbClr val="26262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9" name="Rechteck 31"/>
            <p:cNvSpPr/>
            <p:nvPr userDrawn="1"/>
          </p:nvSpPr>
          <p:spPr>
            <a:xfrm>
              <a:off x="1475672" y="6552000"/>
              <a:ext cx="144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1" name="Rechteck 32"/>
            <p:cNvSpPr/>
            <p:nvPr userDrawn="1"/>
          </p:nvSpPr>
          <p:spPr>
            <a:xfrm>
              <a:off x="2210272" y="6552000"/>
              <a:ext cx="1080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2" name="Rechteck 33"/>
            <p:cNvSpPr/>
            <p:nvPr userDrawn="1"/>
          </p:nvSpPr>
          <p:spPr>
            <a:xfrm>
              <a:off x="1619672" y="6552000"/>
              <a:ext cx="6048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3" name="Rechteck 34"/>
            <p:cNvSpPr/>
            <p:nvPr userDrawn="1"/>
          </p:nvSpPr>
          <p:spPr>
            <a:xfrm rot="10800000" flipV="1">
              <a:off x="0" y="6552000"/>
              <a:ext cx="396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4" name="Rechteck 35"/>
            <p:cNvSpPr/>
            <p:nvPr userDrawn="1"/>
          </p:nvSpPr>
          <p:spPr>
            <a:xfrm rot="10800000" flipV="1">
              <a:off x="663112" y="6552000"/>
              <a:ext cx="144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5" name="Rechteck 36"/>
            <p:cNvSpPr/>
            <p:nvPr userDrawn="1"/>
          </p:nvSpPr>
          <p:spPr>
            <a:xfrm rot="10800000" flipV="1">
              <a:off x="375022" y="6552000"/>
              <a:ext cx="2880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6" name="Rechteck 37"/>
            <p:cNvSpPr/>
            <p:nvPr userDrawn="1"/>
          </p:nvSpPr>
          <p:spPr>
            <a:xfrm rot="10800000" flipV="1">
              <a:off x="3708016" y="6552000"/>
              <a:ext cx="10080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7" name="Rechteck 38"/>
            <p:cNvSpPr/>
            <p:nvPr userDrawn="1"/>
          </p:nvSpPr>
          <p:spPr>
            <a:xfrm rot="10800000" flipV="1">
              <a:off x="5292081" y="6552000"/>
              <a:ext cx="2196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8" name="Rechteck 39"/>
            <p:cNvSpPr/>
            <p:nvPr userDrawn="1"/>
          </p:nvSpPr>
          <p:spPr>
            <a:xfrm rot="10800000" flipV="1">
              <a:off x="4716017" y="6552000"/>
              <a:ext cx="6048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19" name="Rechteck 40"/>
            <p:cNvSpPr/>
            <p:nvPr userDrawn="1"/>
          </p:nvSpPr>
          <p:spPr>
            <a:xfrm rot="10800000" flipV="1">
              <a:off x="5969000" y="6552000"/>
              <a:ext cx="403200" cy="324000"/>
            </a:xfrm>
            <a:prstGeom prst="rect">
              <a:avLst/>
            </a:prstGeom>
            <a:solidFill>
              <a:srgbClr val="9617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0" name="Rechteck 41"/>
            <p:cNvSpPr/>
            <p:nvPr userDrawn="1"/>
          </p:nvSpPr>
          <p:spPr>
            <a:xfrm rot="10800000" flipV="1">
              <a:off x="6621247" y="6552000"/>
              <a:ext cx="180000" cy="324000"/>
            </a:xfrm>
            <a:prstGeom prst="rect">
              <a:avLst/>
            </a:prstGeom>
            <a:solidFill>
              <a:srgbClr val="B78B5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Rechteck 42"/>
            <p:cNvSpPr/>
            <p:nvPr userDrawn="1"/>
          </p:nvSpPr>
          <p:spPr>
            <a:xfrm rot="10800000" flipV="1">
              <a:off x="6339237" y="6552000"/>
              <a:ext cx="302400" cy="324000"/>
            </a:xfrm>
            <a:prstGeom prst="rect">
              <a:avLst/>
            </a:prstGeom>
            <a:solidFill>
              <a:srgbClr val="00677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b="0" ker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0" name="Inhaltsplatzhalter 2"/>
          <p:cNvSpPr txBox="1">
            <a:spLocks/>
          </p:cNvSpPr>
          <p:nvPr/>
        </p:nvSpPr>
        <p:spPr>
          <a:xfrm>
            <a:off x="0" y="2031690"/>
            <a:ext cx="9144000" cy="2888512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1"/>
              </a:gs>
              <a:gs pos="100000">
                <a:schemeClr val="bg1"/>
              </a:gs>
            </a:gsLst>
            <a:lin ang="16200000" scaled="0"/>
          </a:gradFill>
          <a:ln>
            <a:noFill/>
          </a:ln>
        </p:spPr>
        <p:txBody>
          <a:bodyPr lIns="108000" tIns="108000" rIns="108000" bIns="108000"/>
          <a:lstStyle/>
          <a:p>
            <a:pPr fontAlgn="auto">
              <a:spcBef>
                <a:spcPts val="200"/>
              </a:spcBef>
              <a:spcAft>
                <a:spcPts val="0"/>
              </a:spcAft>
              <a:buClr>
                <a:srgbClr val="262626"/>
              </a:buClr>
              <a:buSzPct val="60000"/>
              <a:buFont typeface="Wingdings" pitchFamily="2" charset="2"/>
              <a:buNone/>
              <a:defRPr/>
            </a:pPr>
            <a:endParaRPr lang="de-DE" sz="2400" b="0" dirty="0" smtClean="0">
              <a:solidFill>
                <a:srgbClr val="262626"/>
              </a:solidFill>
              <a:latin typeface="FuturaLight" pitchFamily="34" charset="0"/>
              <a:ea typeface="+mn-ea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465516"/>
            <a:ext cx="8218488" cy="37826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1025999"/>
            <a:ext cx="8208000" cy="361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 Level 1</a:t>
            </a:r>
          </a:p>
          <a:p>
            <a:pPr lvl="1"/>
            <a:r>
              <a:rPr lang="de-DE" dirty="0" smtClean="0"/>
              <a:t>Text Level 2</a:t>
            </a:r>
          </a:p>
          <a:p>
            <a:pPr lvl="2"/>
            <a:r>
              <a:rPr lang="de-DE" dirty="0" smtClean="0"/>
              <a:t>Text Level 3</a:t>
            </a:r>
          </a:p>
        </p:txBody>
      </p:sp>
      <p:sp>
        <p:nvSpPr>
          <p:cNvPr id="52" name="Foliennummernplatzhalter 5"/>
          <p:cNvSpPr txBox="1">
            <a:spLocks/>
          </p:cNvSpPr>
          <p:nvPr/>
        </p:nvSpPr>
        <p:spPr>
          <a:xfrm>
            <a:off x="8688331" y="4864394"/>
            <a:ext cx="430306" cy="326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21B82EA-B253-4F82-903E-43F7D6917C9C}" type="slidenum">
              <a:rPr lang="de-DE" b="0" smtClean="0">
                <a:solidFill>
                  <a:srgbClr val="FFFFFF"/>
                </a:solidFill>
                <a:latin typeface="FuturaBook" pitchFamily="34" charset="0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endParaRPr lang="de-DE" b="0" dirty="0">
              <a:solidFill>
                <a:srgbClr val="FFFFFF"/>
              </a:solidFill>
              <a:latin typeface="FuturaBook" pitchFamily="34" charset="0"/>
              <a:ea typeface="+mn-ea"/>
            </a:endParaRPr>
          </a:p>
        </p:txBody>
      </p:sp>
      <p:pic>
        <p:nvPicPr>
          <p:cNvPr id="53" name="Grafik 27" descr="WH_Logo_Strapline_vec_neg.gif"/>
          <p:cNvPicPr>
            <a:picLocks noChangeAspect="1"/>
          </p:cNvPicPr>
          <p:nvPr/>
        </p:nvPicPr>
        <p:blipFill>
          <a:blip r:embed="rId26" cstate="screen"/>
          <a:srcRect b="26021"/>
          <a:stretch>
            <a:fillRect/>
          </a:stretch>
        </p:blipFill>
        <p:spPr>
          <a:xfrm>
            <a:off x="7125688" y="4995000"/>
            <a:ext cx="1254652" cy="135000"/>
          </a:xfrm>
          <a:prstGeom prst="rect">
            <a:avLst/>
          </a:prstGeom>
        </p:spPr>
      </p:pic>
      <p:cxnSp>
        <p:nvCxnSpPr>
          <p:cNvPr id="54" name="Gerade Verbindung 25"/>
          <p:cNvCxnSpPr/>
          <p:nvPr/>
        </p:nvCxnSpPr>
        <p:spPr>
          <a:xfrm>
            <a:off x="8675688" y="4963863"/>
            <a:ext cx="0" cy="135000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67519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Baskerville MT Pro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60000"/>
        <a:buFont typeface="Wingdings" pitchFamily="2" charset="2"/>
        <a:buChar char=""/>
        <a:defRPr sz="3000" kern="1200" baseline="0">
          <a:solidFill>
            <a:schemeClr val="tx1"/>
          </a:solidFill>
          <a:latin typeface="FuturaBook" pitchFamily="34" charset="0"/>
          <a:ea typeface="+mn-ea"/>
          <a:cs typeface="+mn-cs"/>
        </a:defRPr>
      </a:lvl1pPr>
      <a:lvl2pPr marL="623888" indent="-268288" algn="l" defTabSz="914400" rtl="0" eaLnBrk="1" latinLnBrk="0" hangingPunct="1">
        <a:spcBef>
          <a:spcPct val="20000"/>
        </a:spcBef>
        <a:buClr>
          <a:schemeClr val="accent2"/>
        </a:buClr>
        <a:buSzPct val="60000"/>
        <a:buFont typeface="Wingdings" pitchFamily="2" charset="2"/>
        <a:buChar char=""/>
        <a:defRPr sz="2800" kern="1200">
          <a:solidFill>
            <a:schemeClr val="tx1"/>
          </a:solidFill>
          <a:latin typeface="FuturaBook" pitchFamily="34" charset="0"/>
          <a:ea typeface="+mn-ea"/>
          <a:cs typeface="+mn-cs"/>
        </a:defRPr>
      </a:lvl2pPr>
      <a:lvl3pPr marL="900113" indent="-276225" algn="l" defTabSz="914400" rtl="0" eaLnBrk="1" latinLnBrk="0" hangingPunct="1">
        <a:spcBef>
          <a:spcPct val="20000"/>
        </a:spcBef>
        <a:buClr>
          <a:schemeClr val="accent2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FuturaBook" pitchFamily="34" charset="0"/>
          <a:ea typeface="+mn-ea"/>
          <a:cs typeface="+mn-cs"/>
        </a:defRPr>
      </a:lvl3pPr>
      <a:lvl4pPr marL="1168400" indent="-268288" algn="l" defTabSz="914400" rtl="0" eaLnBrk="1" latinLnBrk="0" hangingPunct="1">
        <a:spcBef>
          <a:spcPct val="20000"/>
        </a:spcBef>
        <a:buClr>
          <a:schemeClr val="accent2"/>
        </a:buClr>
        <a:buSzPct val="60000"/>
        <a:buFont typeface="Wingdings" pitchFamily="2" charset="2"/>
        <a:buChar char=""/>
        <a:defRPr sz="2000" kern="1200" baseline="0">
          <a:solidFill>
            <a:schemeClr val="tx1"/>
          </a:solidFill>
          <a:latin typeface="FuturaLight" pitchFamily="34" charset="0"/>
          <a:ea typeface="+mn-ea"/>
          <a:cs typeface="+mn-cs"/>
        </a:defRPr>
      </a:lvl4pPr>
      <a:lvl5pPr marL="1400175" indent="-231775" algn="l" defTabSz="914400" rtl="0" eaLnBrk="1" latinLnBrk="0" hangingPunct="1">
        <a:spcBef>
          <a:spcPct val="20000"/>
        </a:spcBef>
        <a:buClr>
          <a:schemeClr val="accent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Futura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496" y="267495"/>
            <a:ext cx="9108504" cy="1152128"/>
          </a:xfrm>
        </p:spPr>
        <p:txBody>
          <a:bodyPr>
            <a:noAutofit/>
          </a:bodyPr>
          <a:lstStyle/>
          <a:p>
            <a:pPr lvl="0" algn="ctr" defTabSz="1042957">
              <a:spcBef>
                <a:spcPct val="20000"/>
              </a:spcBef>
              <a:defRPr/>
            </a:pPr>
            <a:r>
              <a:rPr lang="en-GB" sz="5400" dirty="0" smtClean="0">
                <a:latin typeface="FuturaBook" pitchFamily="34" charset="0"/>
              </a:rPr>
              <a:t> </a:t>
            </a:r>
            <a:r>
              <a:rPr lang="en-GB" dirty="0" smtClean="0">
                <a:latin typeface="FuturaBook" pitchFamily="34" charset="0"/>
              </a:rPr>
              <a:t/>
            </a:r>
            <a:br>
              <a:rPr lang="en-GB" dirty="0" smtClean="0">
                <a:latin typeface="FuturaBook" pitchFamily="34" charset="0"/>
              </a:rPr>
            </a:br>
            <a:endParaRPr lang="en-GB" sz="2000" dirty="0" smtClean="0">
              <a:latin typeface="FuturaBoo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4267794"/>
            <a:ext cx="2540000" cy="552450"/>
          </a:xfrm>
          <a:prstGeom prst="rect">
            <a:avLst/>
          </a:prstGeom>
        </p:spPr>
      </p:pic>
      <p:pic>
        <p:nvPicPr>
          <p:cNvPr id="5" name="Immagine 4" descr="C:\Users\rita.russotto\Documents\Documenti Sig. Valentina\Impostazioni locali\Temporary Internet Files\Impostazioni locali\Temporary Internet Files\Impostazioni locali\Temporary Internet Files\Content.IE5\Impostazioni locali\Temporary Internet Files\Co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061"/>
            <a:ext cx="4680520" cy="1941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9580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36" y="-308570"/>
            <a:ext cx="10044609" cy="46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657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23478"/>
            <a:ext cx="8352928" cy="936104"/>
          </a:xfrm>
        </p:spPr>
        <p:txBody>
          <a:bodyPr>
            <a:noAutofit/>
          </a:bodyPr>
          <a:lstStyle/>
          <a:p>
            <a:pPr lvl="0" algn="ctr" defTabSz="1042957">
              <a:spcBef>
                <a:spcPct val="20000"/>
              </a:spcBef>
              <a:defRPr/>
            </a:pPr>
            <a:r>
              <a:rPr lang="en-GB" sz="4400" dirty="0" smtClean="0">
                <a:latin typeface="FuturaBook" pitchFamily="34" charset="0"/>
              </a:rPr>
              <a:t> </a:t>
            </a:r>
            <a:r>
              <a:rPr lang="en-GB" sz="4000" dirty="0" smtClean="0">
                <a:latin typeface="FuturaBook" pitchFamily="34" charset="0"/>
              </a:rPr>
              <a:t>Hotel </a:t>
            </a:r>
            <a:r>
              <a:rPr lang="en-GB" sz="4000" dirty="0" err="1" smtClean="0">
                <a:latin typeface="FuturaBook" pitchFamily="34" charset="0"/>
              </a:rPr>
              <a:t>quirinale</a:t>
            </a:r>
            <a:r>
              <a:rPr lang="en-GB" sz="4000" dirty="0" smtClean="0">
                <a:latin typeface="FuturaBook" pitchFamily="34" charset="0"/>
              </a:rPr>
              <a:t> </a:t>
            </a:r>
            <a:r>
              <a:rPr lang="en-GB" sz="4400" dirty="0" smtClean="0">
                <a:latin typeface="FuturaBook" pitchFamily="34" charset="0"/>
              </a:rPr>
              <a:t/>
            </a:r>
            <a:br>
              <a:rPr lang="en-GB" sz="4400" dirty="0" smtClean="0">
                <a:latin typeface="FuturaBook" pitchFamily="34" charset="0"/>
              </a:rPr>
            </a:br>
            <a:r>
              <a:rPr lang="en-GB" sz="2800" dirty="0" smtClean="0">
                <a:latin typeface="FuturaBook" pitchFamily="34" charset="0"/>
              </a:rPr>
              <a:t>BACK TO THE PAST TO LIVE THE PRESENT</a:t>
            </a:r>
            <a:r>
              <a:rPr lang="en-GB" dirty="0" smtClean="0">
                <a:latin typeface="FuturaBook" pitchFamily="34" charset="0"/>
              </a:rPr>
              <a:t/>
            </a:r>
            <a:br>
              <a:rPr lang="en-GB" dirty="0" smtClean="0">
                <a:latin typeface="FuturaBook" pitchFamily="34" charset="0"/>
              </a:rPr>
            </a:br>
            <a:endParaRPr lang="en-GB" sz="2000" dirty="0" smtClean="0">
              <a:latin typeface="FuturaBook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011910"/>
          </a:xfrm>
          <a:solidFill>
            <a:srgbClr val="96172E"/>
          </a:solidFill>
        </p:spPr>
        <p:txBody>
          <a:bodyPr>
            <a:normAutofit fontScale="25000" lnSpcReduction="20000"/>
          </a:bodyPr>
          <a:lstStyle/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Historical </a:t>
            </a:r>
            <a:r>
              <a:rPr lang="en-GB" sz="9600" b="0" dirty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and business </a:t>
            </a: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hotel in the </a:t>
            </a:r>
            <a:r>
              <a:rPr lang="en-GB" sz="9600" b="0" dirty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city </a:t>
            </a:r>
            <a:r>
              <a:rPr lang="en-GB" sz="9600" b="0" dirty="0" err="1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center</a:t>
            </a: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 </a:t>
            </a:r>
            <a:endParaRPr lang="en-GB" sz="9600" b="0" dirty="0" smtClean="0">
              <a:solidFill>
                <a:schemeClr val="bg1"/>
              </a:solidFill>
              <a:latin typeface="FuturaBook" pitchFamily="34" charset="0"/>
              <a:ea typeface="FuturaBook"/>
              <a:cs typeface="Times New Roman"/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4 </a:t>
            </a:r>
            <a:r>
              <a:rPr lang="en-GB" sz="9600" b="0" dirty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stars </a:t>
            </a:r>
            <a:endParaRPr lang="en-GB" sz="9600" b="0" dirty="0" smtClean="0">
              <a:solidFill>
                <a:schemeClr val="bg1"/>
              </a:solidFill>
              <a:latin typeface="FuturaBook" pitchFamily="34" charset="0"/>
              <a:ea typeface="FuturaBook"/>
              <a:cs typeface="Times New Roman"/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209 </a:t>
            </a: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Rooms &amp; Suites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5 meeting rooms – banquets up </a:t>
            </a: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to </a:t>
            </a: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250 </a:t>
            </a:r>
            <a:r>
              <a:rPr lang="en-GB" sz="9600" b="0" dirty="0" err="1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pax</a:t>
            </a: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 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Rossini Restaurant – Full day dining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Cocktail Bar </a:t>
            </a:r>
            <a:endParaRPr lang="en-GB" sz="9600" b="0" dirty="0" smtClean="0">
              <a:solidFill>
                <a:schemeClr val="bg1"/>
              </a:solidFill>
              <a:latin typeface="FuturaBook" pitchFamily="34" charset="0"/>
              <a:ea typeface="FuturaBook"/>
              <a:cs typeface="Times New Roman"/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Terrace </a:t>
            </a:r>
            <a:endParaRPr lang="en-GB" sz="9600" b="0" dirty="0" smtClean="0">
              <a:solidFill>
                <a:schemeClr val="bg1"/>
              </a:solidFill>
              <a:latin typeface="FuturaBook" pitchFamily="34" charset="0"/>
              <a:ea typeface="FuturaBook"/>
              <a:cs typeface="Times New Roman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Private garden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Exercise </a:t>
            </a:r>
            <a:r>
              <a:rPr lang="en-GB" sz="9600" b="0" dirty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corner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en-GB" sz="9600" b="0" dirty="0" smtClean="0">
                <a:solidFill>
                  <a:schemeClr val="bg1"/>
                </a:solidFill>
                <a:latin typeface="FuturaBook" pitchFamily="34" charset="0"/>
                <a:ea typeface="FuturaBook"/>
                <a:cs typeface="Times New Roman"/>
              </a:rPr>
              <a:t> </a:t>
            </a:r>
            <a:endParaRPr lang="en-GB" sz="9600" b="0" dirty="0">
              <a:solidFill>
                <a:schemeClr val="bg1"/>
              </a:solidFill>
              <a:latin typeface="FuturaBook" pitchFamily="34" charset="0"/>
              <a:ea typeface="FuturaBook"/>
              <a:cs typeface="Times New Roman"/>
            </a:endParaRPr>
          </a:p>
          <a:p>
            <a:pPr>
              <a:buNone/>
            </a:pPr>
            <a:endParaRPr lang="en-GB" dirty="0">
              <a:latin typeface="FuturaBook" pitchFamily="34" charset="0"/>
              <a:ea typeface="FuturaBook"/>
              <a:cs typeface="Times New Roman"/>
            </a:endParaRPr>
          </a:p>
        </p:txBody>
      </p:sp>
      <p:pic>
        <p:nvPicPr>
          <p:cNvPr id="6" name="Picture 1" descr="N:\03 Brand Management &amp; Corp Production\Logos\LOGOS WH\WH Logo Word only\WH_Logo_withoutSwoosh_negativ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4708628"/>
            <a:ext cx="1164800" cy="104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17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N:\03 Brand Management &amp; Corp Production\Logos\LOGOS WH\WH Logo Word only\WH_Logo_withoutSwoosh_negativ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46418" y="4847583"/>
            <a:ext cx="1164800" cy="104208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49" y="123478"/>
            <a:ext cx="3035969" cy="22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rita.russotto\Documents\Documenti Sig. Valentina\SITO\IPADPRES\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74" y="211727"/>
            <a:ext cx="2700144" cy="204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18" y="2685941"/>
            <a:ext cx="2808000" cy="209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rita.russotto\Documents\Documenti Sig. Valentina\foto agg. feb.2011\Sala Verdi banchi scuo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r="4147"/>
          <a:stretch>
            <a:fillRect/>
          </a:stretch>
        </p:blipFill>
        <p:spPr bwMode="auto">
          <a:xfrm>
            <a:off x="95000" y="123477"/>
            <a:ext cx="3036841" cy="234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39787"/>
            <a:ext cx="3168352" cy="238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0" y="2787774"/>
            <a:ext cx="2604791" cy="19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8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HOTELS ITB Presentation 16: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rgbClr val="394A58"/>
            </a:solidFill>
            <a:effectLst/>
            <a:uLnTx/>
            <a:uFillTx/>
            <a:latin typeface="News Gothic M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Worldhotels 2012">
      <a:dk1>
        <a:srgbClr val="262626"/>
      </a:dk1>
      <a:lt1>
        <a:srgbClr val="FFFFFF"/>
      </a:lt1>
      <a:dk2>
        <a:srgbClr val="006778"/>
      </a:dk2>
      <a:lt2>
        <a:srgbClr val="B78B5F"/>
      </a:lt2>
      <a:accent1>
        <a:srgbClr val="262626"/>
      </a:accent1>
      <a:accent2>
        <a:srgbClr val="96172E"/>
      </a:accent2>
      <a:accent3>
        <a:srgbClr val="006778"/>
      </a:accent3>
      <a:accent4>
        <a:srgbClr val="B78B5F"/>
      </a:accent4>
      <a:accent5>
        <a:srgbClr val="929292"/>
      </a:accent5>
      <a:accent6>
        <a:srgbClr val="C8C8C8"/>
      </a:accent6>
      <a:hlink>
        <a:srgbClr val="006778"/>
      </a:hlink>
      <a:folHlink>
        <a:srgbClr val="26262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Worldhotels 2012">
      <a:dk1>
        <a:srgbClr val="262626"/>
      </a:dk1>
      <a:lt1>
        <a:srgbClr val="FFFFFF"/>
      </a:lt1>
      <a:dk2>
        <a:srgbClr val="006778"/>
      </a:dk2>
      <a:lt2>
        <a:srgbClr val="B78B5F"/>
      </a:lt2>
      <a:accent1>
        <a:srgbClr val="262626"/>
      </a:accent1>
      <a:accent2>
        <a:srgbClr val="96172E"/>
      </a:accent2>
      <a:accent3>
        <a:srgbClr val="006778"/>
      </a:accent3>
      <a:accent4>
        <a:srgbClr val="B78B5F"/>
      </a:accent4>
      <a:accent5>
        <a:srgbClr val="929292"/>
      </a:accent5>
      <a:accent6>
        <a:srgbClr val="C8C8C8"/>
      </a:accent6>
      <a:hlink>
        <a:srgbClr val="006778"/>
      </a:hlink>
      <a:folHlink>
        <a:srgbClr val="26262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45</Words>
  <Application>Microsoft Office PowerPoint</Application>
  <PresentationFormat>Presentazione su schermo (16:9)</PresentationFormat>
  <Paragraphs>16</Paragraphs>
  <Slides>4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</vt:i4>
      </vt:variant>
      <vt:variant>
        <vt:lpstr>Presentazioni personalizzate</vt:lpstr>
      </vt:variant>
      <vt:variant>
        <vt:i4>1</vt:i4>
      </vt:variant>
    </vt:vector>
  </HeadingPairs>
  <TitlesOfParts>
    <vt:vector size="23" baseType="lpstr">
      <vt:lpstr>Arial</vt:lpstr>
      <vt:lpstr>FuturaDemi</vt:lpstr>
      <vt:lpstr>Calibri</vt:lpstr>
      <vt:lpstr>Wingdings 2</vt:lpstr>
      <vt:lpstr>ヒラギノ角ゴ Pro W3</vt:lpstr>
      <vt:lpstr>News Gothic Std</vt:lpstr>
      <vt:lpstr>Baskerville MT Pro</vt:lpstr>
      <vt:lpstr>Adobe Song Std L</vt:lpstr>
      <vt:lpstr>FuturaLight</vt:lpstr>
      <vt:lpstr>Wingdings</vt:lpstr>
      <vt:lpstr>News Gothic MT</vt:lpstr>
      <vt:lpstr>Times New Roman</vt:lpstr>
      <vt:lpstr>FuturaBook</vt:lpstr>
      <vt:lpstr>NewsGoth Cn BT</vt:lpstr>
      <vt:lpstr>New Baskerville</vt:lpstr>
      <vt:lpstr>WORLDHOTELS ITB Presentation 16:9</vt:lpstr>
      <vt:lpstr>blank</vt:lpstr>
      <vt:lpstr>1_blank</vt:lpstr>
      <vt:lpstr>  </vt:lpstr>
      <vt:lpstr>Presentazione standard di PowerPoint</vt:lpstr>
      <vt:lpstr> Hotel quirinale  BACK TO THE PAST TO LIVE THE PRESENT </vt:lpstr>
      <vt:lpstr>Presentazione standard di PowerPoint</vt:lpstr>
      <vt:lpstr>Custom Show 1</vt:lpstr>
    </vt:vector>
  </TitlesOfParts>
  <Company>WORLDHOTELS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Presentation 4:3</dc:title>
  <dc:creator>Simon Kern</dc:creator>
  <cp:lastModifiedBy>Rita Russotto</cp:lastModifiedBy>
  <cp:revision>1699</cp:revision>
  <dcterms:created xsi:type="dcterms:W3CDTF">2007-10-22T09:51:02Z</dcterms:created>
  <dcterms:modified xsi:type="dcterms:W3CDTF">2016-02-04T16:08:10Z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73991436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